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78106" y="192372"/>
            <a:ext cx="2471957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778106" y="1393616"/>
            <a:ext cx="2471957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78106" y="1780432"/>
            <a:ext cx="2471957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748949" y="635973"/>
            <a:ext cx="1603406" cy="113269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748949" y="1110882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43002" y="635973"/>
            <a:ext cx="1603406" cy="113269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43002" y="1110882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23861" y="2575747"/>
            <a:ext cx="14592928" cy="421107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3861" y="2575747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725" y="2612323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97013" y="3079755"/>
            <a:ext cx="14446624" cy="36704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5258995" y="2575747"/>
            <a:ext cx="14592928" cy="421107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258995" y="2575747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313859" y="2612323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5332147" y="3079755"/>
            <a:ext cx="14446624" cy="36704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423861" y="6957927"/>
            <a:ext cx="14592928" cy="33688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3861" y="6957927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78725" y="6994503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497013" y="7461935"/>
            <a:ext cx="14446624" cy="2828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5258995" y="6957927"/>
            <a:ext cx="14592928" cy="336886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258995" y="6957927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313859" y="6994503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5332147" y="7461935"/>
            <a:ext cx="14446624" cy="2828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423861" y="10497891"/>
            <a:ext cx="14592928" cy="264696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3861" y="10497891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78725" y="10534467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497013" y="11001899"/>
            <a:ext cx="14446624" cy="21063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5258995" y="10497891"/>
            <a:ext cx="14592928" cy="264696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258995" y="10497891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313859" y="10534467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5332147" y="11001899"/>
            <a:ext cx="14446624" cy="21063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423861" y="13315957"/>
            <a:ext cx="14592928" cy="792214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23861" y="13315957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8725" y="13352533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497013" y="13819965"/>
            <a:ext cx="14446624" cy="738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5258995" y="13315957"/>
            <a:ext cx="14592928" cy="601582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258995" y="13315957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313859" y="13352533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5332147" y="13819965"/>
            <a:ext cx="14446624" cy="5475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15258995" y="19502884"/>
            <a:ext cx="14592928" cy="96253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5258995" y="19502884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5313859" y="19539460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15332147" y="20006892"/>
            <a:ext cx="14446624" cy="4219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15258995" y="20636519"/>
            <a:ext cx="14592928" cy="60158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5258995" y="20636519"/>
            <a:ext cx="14592928" cy="449144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5313859" y="20673095"/>
            <a:ext cx="1448320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15332147" y="21140527"/>
            <a:ext cx="14446624" cy="609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