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21387816" cy="30275784"/>
  <p:notesSz cx="30275784" cy="21387816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387816" cy="30275784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1387816" cy="3439329"/>
          </a:xfrm>
          <a:prstGeom prst="rect">
            <a:avLst/>
          </a:prstGeom>
          <a:solidFill>
            <a:srgbClr val="1D4ED8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962546" y="343933"/>
            <a:ext cx="17462724" cy="11693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5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6500" dirty="0"/>
          </a:p>
        </p:txBody>
      </p:sp>
      <p:sp>
        <p:nvSpPr>
          <p:cNvPr id="5" name="Text 3"/>
          <p:cNvSpPr/>
          <p:nvPr/>
        </p:nvSpPr>
        <p:spPr>
          <a:xfrm>
            <a:off x="1962546" y="1582091"/>
            <a:ext cx="17462724" cy="61907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962546" y="2201171"/>
            <a:ext cx="17462724" cy="9630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18189910" y="917962"/>
            <a:ext cx="1132699" cy="1603406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18189910" y="1628225"/>
            <a:ext cx="1132699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19527932" y="917962"/>
            <a:ext cx="1132699" cy="1603406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19527932" y="1628225"/>
            <a:ext cx="1132699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299429" y="3681535"/>
            <a:ext cx="10308927" cy="5952669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99429" y="3681535"/>
            <a:ext cx="10308927" cy="635791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54293" y="3718111"/>
            <a:ext cx="10199199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372581" y="4372191"/>
            <a:ext cx="10162623" cy="522543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300" dirty="0"/>
          </a:p>
        </p:txBody>
      </p:sp>
      <p:sp>
        <p:nvSpPr>
          <p:cNvPr id="15" name="Shape 13"/>
          <p:cNvSpPr/>
          <p:nvPr/>
        </p:nvSpPr>
        <p:spPr>
          <a:xfrm>
            <a:off x="10779459" y="3681535"/>
            <a:ext cx="10308927" cy="5952669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779459" y="3681535"/>
            <a:ext cx="10308927" cy="635791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34323" y="3718111"/>
            <a:ext cx="10199199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2800" dirty="0"/>
          </a:p>
        </p:txBody>
      </p:sp>
      <p:sp>
        <p:nvSpPr>
          <p:cNvPr id="18" name="Text 16"/>
          <p:cNvSpPr/>
          <p:nvPr/>
        </p:nvSpPr>
        <p:spPr>
          <a:xfrm>
            <a:off x="10852611" y="4372191"/>
            <a:ext cx="10162623" cy="522543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300" dirty="0"/>
          </a:p>
        </p:txBody>
      </p:sp>
      <p:sp>
        <p:nvSpPr>
          <p:cNvPr id="19" name="Shape 17"/>
          <p:cNvSpPr/>
          <p:nvPr/>
        </p:nvSpPr>
        <p:spPr>
          <a:xfrm>
            <a:off x="299429" y="9876411"/>
            <a:ext cx="10308927" cy="4762135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99429" y="9876411"/>
            <a:ext cx="10308927" cy="635791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4293" y="9912987"/>
            <a:ext cx="10199199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372581" y="10567066"/>
            <a:ext cx="10162623" cy="403490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300" dirty="0"/>
          </a:p>
        </p:txBody>
      </p:sp>
      <p:sp>
        <p:nvSpPr>
          <p:cNvPr id="23" name="Shape 21"/>
          <p:cNvSpPr/>
          <p:nvPr/>
        </p:nvSpPr>
        <p:spPr>
          <a:xfrm>
            <a:off x="10779459" y="9876411"/>
            <a:ext cx="10308927" cy="4762135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0779459" y="9876411"/>
            <a:ext cx="10308927" cy="635791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0834323" y="9912987"/>
            <a:ext cx="10199199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2800" dirty="0"/>
          </a:p>
        </p:txBody>
      </p:sp>
      <p:sp>
        <p:nvSpPr>
          <p:cNvPr id="26" name="Text 24"/>
          <p:cNvSpPr/>
          <p:nvPr/>
        </p:nvSpPr>
        <p:spPr>
          <a:xfrm>
            <a:off x="10852611" y="10567066"/>
            <a:ext cx="10162623" cy="403490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300" dirty="0"/>
          </a:p>
        </p:txBody>
      </p:sp>
      <p:sp>
        <p:nvSpPr>
          <p:cNvPr id="27" name="Shape 25"/>
          <p:cNvSpPr/>
          <p:nvPr/>
        </p:nvSpPr>
        <p:spPr>
          <a:xfrm>
            <a:off x="299429" y="14880752"/>
            <a:ext cx="10308927" cy="3741678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299429" y="14880752"/>
            <a:ext cx="10308927" cy="635791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354293" y="14917328"/>
            <a:ext cx="10199199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2800" dirty="0"/>
          </a:p>
        </p:txBody>
      </p:sp>
      <p:sp>
        <p:nvSpPr>
          <p:cNvPr id="30" name="Text 28"/>
          <p:cNvSpPr/>
          <p:nvPr/>
        </p:nvSpPr>
        <p:spPr>
          <a:xfrm>
            <a:off x="372581" y="15571408"/>
            <a:ext cx="10162623" cy="301444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2300" dirty="0"/>
          </a:p>
        </p:txBody>
      </p:sp>
      <p:sp>
        <p:nvSpPr>
          <p:cNvPr id="31" name="Shape 29"/>
          <p:cNvSpPr/>
          <p:nvPr/>
        </p:nvSpPr>
        <p:spPr>
          <a:xfrm>
            <a:off x="10779459" y="14880752"/>
            <a:ext cx="10308927" cy="3741678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0779459" y="14880752"/>
            <a:ext cx="10308927" cy="635791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0834323" y="14917328"/>
            <a:ext cx="10199199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2800" dirty="0"/>
          </a:p>
        </p:txBody>
      </p:sp>
      <p:sp>
        <p:nvSpPr>
          <p:cNvPr id="34" name="Text 32"/>
          <p:cNvSpPr/>
          <p:nvPr/>
        </p:nvSpPr>
        <p:spPr>
          <a:xfrm>
            <a:off x="10852611" y="15571408"/>
            <a:ext cx="10162623" cy="301444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2300" dirty="0"/>
          </a:p>
        </p:txBody>
      </p:sp>
      <p:sp>
        <p:nvSpPr>
          <p:cNvPr id="35" name="Shape 33"/>
          <p:cNvSpPr/>
          <p:nvPr/>
        </p:nvSpPr>
        <p:spPr>
          <a:xfrm>
            <a:off x="299429" y="18864636"/>
            <a:ext cx="10308927" cy="11199217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299429" y="18864636"/>
            <a:ext cx="10308927" cy="635791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54293" y="18901212"/>
            <a:ext cx="10199199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2800" dirty="0"/>
          </a:p>
        </p:txBody>
      </p:sp>
      <p:sp>
        <p:nvSpPr>
          <p:cNvPr id="38" name="Text 36"/>
          <p:cNvSpPr/>
          <p:nvPr/>
        </p:nvSpPr>
        <p:spPr>
          <a:xfrm>
            <a:off x="372581" y="19555292"/>
            <a:ext cx="10162623" cy="104719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300" dirty="0"/>
          </a:p>
        </p:txBody>
      </p:sp>
      <p:sp>
        <p:nvSpPr>
          <p:cNvPr id="39" name="Shape 37"/>
          <p:cNvSpPr/>
          <p:nvPr/>
        </p:nvSpPr>
        <p:spPr>
          <a:xfrm>
            <a:off x="10779459" y="18864636"/>
            <a:ext cx="10308927" cy="8503813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0779459" y="18864636"/>
            <a:ext cx="10308927" cy="635791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0834323" y="18901212"/>
            <a:ext cx="10199199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2800" dirty="0"/>
          </a:p>
        </p:txBody>
      </p:sp>
      <p:sp>
        <p:nvSpPr>
          <p:cNvPr id="42" name="Text 40"/>
          <p:cNvSpPr/>
          <p:nvPr/>
        </p:nvSpPr>
        <p:spPr>
          <a:xfrm>
            <a:off x="10852611" y="19555292"/>
            <a:ext cx="10162623" cy="777658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planned follow-up experiments, clinical applications, or next steps that build on this work (optional section).</a:t>
            </a:r>
            <a:endParaRPr lang="en-US" sz="2300" dirty="0"/>
          </a:p>
        </p:txBody>
      </p:sp>
      <p:sp>
        <p:nvSpPr>
          <p:cNvPr id="43" name="Shape 41"/>
          <p:cNvSpPr/>
          <p:nvPr/>
        </p:nvSpPr>
        <p:spPr>
          <a:xfrm>
            <a:off x="10779459" y="27610656"/>
            <a:ext cx="10308927" cy="1360610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10779459" y="27610656"/>
            <a:ext cx="10308927" cy="635791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10834323" y="27647232"/>
            <a:ext cx="10199199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2800" dirty="0"/>
          </a:p>
        </p:txBody>
      </p:sp>
      <p:sp>
        <p:nvSpPr>
          <p:cNvPr id="46" name="Text 44"/>
          <p:cNvSpPr/>
          <p:nvPr/>
        </p:nvSpPr>
        <p:spPr>
          <a:xfrm>
            <a:off x="10852611" y="28301311"/>
            <a:ext cx="10162623" cy="63337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2300" dirty="0"/>
          </a:p>
          <a:p>
            <a:pPr indent="0" marL="0">
              <a:buNone/>
            </a:pPr>
            <a:r>
              <a:rPr lang="en-US" sz="23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2300" dirty="0"/>
          </a:p>
        </p:txBody>
      </p:sp>
      <p:sp>
        <p:nvSpPr>
          <p:cNvPr id="47" name="Shape 45"/>
          <p:cNvSpPr/>
          <p:nvPr/>
        </p:nvSpPr>
        <p:spPr>
          <a:xfrm>
            <a:off x="10779459" y="29213472"/>
            <a:ext cx="10308927" cy="850381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10779459" y="29213472"/>
            <a:ext cx="10308927" cy="635791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0834323" y="29250048"/>
            <a:ext cx="10199199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ACKNOWLEDGMENTS</a:t>
            </a:r>
            <a:endParaRPr lang="en-US" sz="2800" dirty="0"/>
          </a:p>
        </p:txBody>
      </p:sp>
      <p:sp>
        <p:nvSpPr>
          <p:cNvPr id="50" name="Text 48"/>
          <p:cNvSpPr/>
          <p:nvPr/>
        </p:nvSpPr>
        <p:spPr>
          <a:xfrm>
            <a:off x="10852611" y="29904128"/>
            <a:ext cx="10162623" cy="1231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collaborators, core facilities, study participants, and anyone who supported this research.</a:t>
            </a:r>
            <a:endParaRPr lang="en-US" sz="2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