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76210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21945600" cy="376210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21945600" cy="376210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21945600" cy="376210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21945600" cy="376210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21945600" cy="376210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21945600" cy="376210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21945600" cy="376210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21945600" cy="376210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21945600" cy="376210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21945600" cy="376210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21945600" cy="376210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21945600" cy="376210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21945600" cy="376210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13728" y="526694"/>
            <a:ext cx="17918143" cy="17907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013728" y="2422794"/>
            <a:ext cx="17918143" cy="9480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013728" y="3370844"/>
            <a:ext cx="17918143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18664294" y="1761793"/>
            <a:ext cx="1162239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664294" y="2542032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20037211" y="1761793"/>
            <a:ext cx="1162239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0037211" y="2542032"/>
            <a:ext cx="11622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07238" y="5530291"/>
            <a:ext cx="4576974" cy="1352186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07238" y="5530291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62102" y="5566867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380390" y="6276442"/>
            <a:ext cx="4430670" cy="127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5059778" y="5530291"/>
            <a:ext cx="4576974" cy="2715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059778" y="5530291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114642" y="5566867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5132930" y="6276442"/>
            <a:ext cx="4430670" cy="263749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9812317" y="5530291"/>
            <a:ext cx="7073506" cy="1352186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812317" y="5530291"/>
            <a:ext cx="7073506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867181" y="5566867"/>
            <a:ext cx="69637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9885469" y="6276442"/>
            <a:ext cx="6927202" cy="127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17061387" y="5530291"/>
            <a:ext cx="4576974" cy="1352186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7061387" y="5530291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7116251" y="5566867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17134539" y="6276442"/>
            <a:ext cx="4430670" cy="127391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307238" y="19315504"/>
            <a:ext cx="4576974" cy="540874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07238" y="19315504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62102" y="19352080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380390" y="20061655"/>
            <a:ext cx="4430670" cy="4626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9812317" y="19315504"/>
            <a:ext cx="7073506" cy="13372467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812317" y="19315504"/>
            <a:ext cx="7073506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867181" y="19352080"/>
            <a:ext cx="69637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9885469" y="20061655"/>
            <a:ext cx="6927202" cy="12589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17061387" y="19315504"/>
            <a:ext cx="4576974" cy="540874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7061387" y="19315504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7116251" y="19352080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17134539" y="20061655"/>
            <a:ext cx="4430670" cy="46260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307238" y="24987598"/>
            <a:ext cx="4576974" cy="77003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07238" y="24987598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62102" y="25024174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380390" y="25733748"/>
            <a:ext cx="4430670" cy="69176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17061387" y="24987598"/>
            <a:ext cx="4576974" cy="405656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7061387" y="24987598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7116251" y="25024174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17134539" y="25733748"/>
            <a:ext cx="4430670" cy="32738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17061387" y="29307505"/>
            <a:ext cx="4576974" cy="3380466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7061387" y="29307505"/>
            <a:ext cx="4576974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7116251" y="29344081"/>
            <a:ext cx="446724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17134539" y="30053655"/>
            <a:ext cx="4430670" cy="25977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