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181361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1361"/>
            <a:ext cx="32918400" cy="181361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62723"/>
            <a:ext cx="32918400" cy="181361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44084"/>
            <a:ext cx="32918400" cy="181361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25446"/>
            <a:ext cx="32918400" cy="181361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06807"/>
            <a:ext cx="32918400" cy="181361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88168"/>
            <a:ext cx="32918400" cy="181361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69530"/>
            <a:ext cx="32918400" cy="181361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450891"/>
            <a:ext cx="32918400" cy="181361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32253"/>
            <a:ext cx="32918400" cy="181361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13614"/>
            <a:ext cx="32918400" cy="181361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994975"/>
            <a:ext cx="32918400" cy="181361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176337"/>
            <a:ext cx="32918400" cy="181361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357698"/>
            <a:ext cx="32918400" cy="181361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20592" y="203125"/>
            <a:ext cx="26877215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3020592" y="1472525"/>
            <a:ext cx="26877215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020592" y="1880624"/>
            <a:ext cx="26877215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7996441" y="688410"/>
            <a:ext cx="1743358" cy="116223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7996441" y="1178090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30055816" y="688410"/>
            <a:ext cx="1743358" cy="116223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055816" y="1178090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460858" y="2714624"/>
            <a:ext cx="6865462" cy="951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2714624"/>
            <a:ext cx="686546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2751200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534010" y="3230346"/>
            <a:ext cx="6719158" cy="89608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7589666" y="2714624"/>
            <a:ext cx="6865462" cy="19077357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589666" y="2714624"/>
            <a:ext cx="686546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644530" y="2751200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7662818" y="3230346"/>
            <a:ext cx="6719158" cy="185250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14718475" y="2714624"/>
            <a:ext cx="10610259" cy="951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4718475" y="2714624"/>
            <a:ext cx="1061025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4773339" y="2751200"/>
            <a:ext cx="1050053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14791627" y="3230346"/>
            <a:ext cx="10463955" cy="89608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25592081" y="2714624"/>
            <a:ext cx="6865462" cy="951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5592081" y="2714624"/>
            <a:ext cx="686546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5646945" y="2751200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25665233" y="3230346"/>
            <a:ext cx="6719158" cy="89608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460858" y="12403349"/>
            <a:ext cx="6865462" cy="380526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60858" y="12403349"/>
            <a:ext cx="686546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15722" y="12439925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534010" y="12919071"/>
            <a:ext cx="6719158" cy="32529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14718475" y="12403349"/>
            <a:ext cx="10610259" cy="938863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4718475" y="12403349"/>
            <a:ext cx="1061025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4773339" y="12439925"/>
            <a:ext cx="1050053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14791627" y="12919071"/>
            <a:ext cx="10463955" cy="88363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25592081" y="12403349"/>
            <a:ext cx="6865462" cy="380526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592081" y="12403349"/>
            <a:ext cx="686546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5646945" y="12439925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25665233" y="12919071"/>
            <a:ext cx="6719158" cy="32529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53" name="Shape 51"/>
          <p:cNvSpPr/>
          <p:nvPr/>
        </p:nvSpPr>
        <p:spPr>
          <a:xfrm>
            <a:off x="460858" y="16384178"/>
            <a:ext cx="6865462" cy="540780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60858" y="16384178"/>
            <a:ext cx="686546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15722" y="16420754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56" name="Text 54"/>
          <p:cNvSpPr/>
          <p:nvPr/>
        </p:nvSpPr>
        <p:spPr>
          <a:xfrm>
            <a:off x="534010" y="16899900"/>
            <a:ext cx="6719158" cy="48555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25592081" y="16384178"/>
            <a:ext cx="6865462" cy="285394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5592081" y="16384178"/>
            <a:ext cx="686546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646945" y="16420754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60" name="Text 58"/>
          <p:cNvSpPr/>
          <p:nvPr/>
        </p:nvSpPr>
        <p:spPr>
          <a:xfrm>
            <a:off x="25665233" y="16899900"/>
            <a:ext cx="6719158" cy="2301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61" name="Shape 59"/>
          <p:cNvSpPr/>
          <p:nvPr/>
        </p:nvSpPr>
        <p:spPr>
          <a:xfrm>
            <a:off x="25592081" y="19413691"/>
            <a:ext cx="6865462" cy="237829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5592081" y="19413691"/>
            <a:ext cx="686546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5646945" y="19450267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64" name="Text 62"/>
          <p:cNvSpPr/>
          <p:nvPr/>
        </p:nvSpPr>
        <p:spPr>
          <a:xfrm>
            <a:off x="25665233" y="19929412"/>
            <a:ext cx="6719158" cy="1825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