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2918400" cy="43891200"/>
  <p:notesSz cx="43891200" cy="32918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0" cy="438912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918400" cy="501614"/>
          </a:xfrm>
          <a:prstGeom prst="rect">
            <a:avLst/>
          </a:prstGeom>
          <a:solidFill>
            <a:srgbClr val="0C526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501614"/>
            <a:ext cx="32918400" cy="501614"/>
          </a:xfrm>
          <a:prstGeom prst="rect">
            <a:avLst/>
          </a:prstGeom>
          <a:solidFill>
            <a:srgbClr val="0D587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1003227"/>
            <a:ext cx="32918400" cy="501614"/>
          </a:xfrm>
          <a:prstGeom prst="rect">
            <a:avLst/>
          </a:prstGeom>
          <a:solidFill>
            <a:srgbClr val="0F5E7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504841"/>
            <a:ext cx="32918400" cy="501614"/>
          </a:xfrm>
          <a:prstGeom prst="rect">
            <a:avLst/>
          </a:prstGeom>
          <a:solidFill>
            <a:srgbClr val="10647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2006455"/>
            <a:ext cx="32918400" cy="501614"/>
          </a:xfrm>
          <a:prstGeom prst="rect">
            <a:avLst/>
          </a:prstGeom>
          <a:solidFill>
            <a:srgbClr val="126A7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2508069"/>
            <a:ext cx="32918400" cy="501614"/>
          </a:xfrm>
          <a:prstGeom prst="rect">
            <a:avLst/>
          </a:prstGeom>
          <a:solidFill>
            <a:srgbClr val="13708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3009682"/>
            <a:ext cx="32918400" cy="501614"/>
          </a:xfrm>
          <a:prstGeom prst="rect">
            <a:avLst/>
          </a:prstGeom>
          <a:solidFill>
            <a:srgbClr val="1576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3511296"/>
            <a:ext cx="32918400" cy="501614"/>
          </a:xfrm>
          <a:prstGeom prst="rect">
            <a:avLst/>
          </a:prstGeom>
          <a:solidFill>
            <a:srgbClr val="167D8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4012910"/>
            <a:ext cx="32918400" cy="501614"/>
          </a:xfrm>
          <a:prstGeom prst="rect">
            <a:avLst/>
          </a:prstGeom>
          <a:solidFill>
            <a:srgbClr val="18838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4514523"/>
            <a:ext cx="32918400" cy="501614"/>
          </a:xfrm>
          <a:prstGeom prst="rect">
            <a:avLst/>
          </a:prstGeom>
          <a:solidFill>
            <a:srgbClr val="19899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5016137"/>
            <a:ext cx="32918400" cy="501614"/>
          </a:xfrm>
          <a:prstGeom prst="rect">
            <a:avLst/>
          </a:prstGeom>
          <a:solidFill>
            <a:srgbClr val="1B8F9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5517751"/>
            <a:ext cx="32918400" cy="501614"/>
          </a:xfrm>
          <a:prstGeom prst="rect">
            <a:avLst/>
          </a:prstGeom>
          <a:solidFill>
            <a:srgbClr val="1C959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6019365"/>
            <a:ext cx="32918400" cy="501614"/>
          </a:xfrm>
          <a:prstGeom prst="rect">
            <a:avLst/>
          </a:prstGeom>
          <a:solidFill>
            <a:srgbClr val="1E9B9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6520978"/>
            <a:ext cx="32918400" cy="501614"/>
          </a:xfrm>
          <a:prstGeom prst="rect">
            <a:avLst/>
          </a:prstGeom>
          <a:solidFill>
            <a:srgbClr val="1FA1A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32918400" cy="702259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020592" y="702259"/>
            <a:ext cx="26877215" cy="23876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Poster Title</a:t>
            </a:r>
            <a:endParaRPr lang="en-US" sz="9700" dirty="0"/>
          </a:p>
        </p:txBody>
      </p:sp>
      <p:sp>
        <p:nvSpPr>
          <p:cNvPr id="19" name="Text 17"/>
          <p:cNvSpPr/>
          <p:nvPr/>
        </p:nvSpPr>
        <p:spPr>
          <a:xfrm>
            <a:off x="3020592" y="3230392"/>
            <a:ext cx="26877215" cy="12640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20" name="Text 18"/>
          <p:cNvSpPr/>
          <p:nvPr/>
        </p:nvSpPr>
        <p:spPr>
          <a:xfrm>
            <a:off x="3020592" y="4494459"/>
            <a:ext cx="26877215" cy="196632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21" name="Shape 19"/>
          <p:cNvSpPr/>
          <p:nvPr/>
        </p:nvSpPr>
        <p:spPr>
          <a:xfrm>
            <a:off x="27996441" y="2349057"/>
            <a:ext cx="1743358" cy="2324478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27996441" y="3419856"/>
            <a:ext cx="174335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23" name="Shape 21"/>
          <p:cNvSpPr/>
          <p:nvPr/>
        </p:nvSpPr>
        <p:spPr>
          <a:xfrm>
            <a:off x="30055816" y="2349057"/>
            <a:ext cx="1743358" cy="2324478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30055816" y="3419856"/>
            <a:ext cx="174335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25" name="Shape 23"/>
          <p:cNvSpPr/>
          <p:nvPr/>
        </p:nvSpPr>
        <p:spPr>
          <a:xfrm>
            <a:off x="460858" y="7373722"/>
            <a:ext cx="6865462" cy="18029154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60858" y="7373722"/>
            <a:ext cx="6865462" cy="921715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15722" y="7410298"/>
            <a:ext cx="6755734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100" dirty="0"/>
          </a:p>
        </p:txBody>
      </p:sp>
      <p:sp>
        <p:nvSpPr>
          <p:cNvPr id="28" name="Text 26"/>
          <p:cNvSpPr/>
          <p:nvPr/>
        </p:nvSpPr>
        <p:spPr>
          <a:xfrm>
            <a:off x="534010" y="8350301"/>
            <a:ext cx="6719158" cy="170159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29" name="Shape 27"/>
          <p:cNvSpPr/>
          <p:nvPr/>
        </p:nvSpPr>
        <p:spPr>
          <a:xfrm>
            <a:off x="7589666" y="7373722"/>
            <a:ext cx="6865462" cy="3621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7589666" y="7373722"/>
            <a:ext cx="6865462" cy="921715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644530" y="7410298"/>
            <a:ext cx="6755734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100" dirty="0"/>
          </a:p>
        </p:txBody>
      </p:sp>
      <p:sp>
        <p:nvSpPr>
          <p:cNvPr id="32" name="Text 30"/>
          <p:cNvSpPr/>
          <p:nvPr/>
        </p:nvSpPr>
        <p:spPr>
          <a:xfrm>
            <a:off x="7662818" y="8350301"/>
            <a:ext cx="6719158" cy="351970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33" name="Shape 31"/>
          <p:cNvSpPr/>
          <p:nvPr/>
        </p:nvSpPr>
        <p:spPr>
          <a:xfrm>
            <a:off x="14718475" y="7373722"/>
            <a:ext cx="10610259" cy="18029154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4718475" y="7373722"/>
            <a:ext cx="10610259" cy="921715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4773339" y="7410298"/>
            <a:ext cx="1050053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100" dirty="0"/>
          </a:p>
        </p:txBody>
      </p:sp>
      <p:sp>
        <p:nvSpPr>
          <p:cNvPr id="36" name="Text 34"/>
          <p:cNvSpPr/>
          <p:nvPr/>
        </p:nvSpPr>
        <p:spPr>
          <a:xfrm>
            <a:off x="14791627" y="8350301"/>
            <a:ext cx="10463955" cy="170159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37" name="Shape 35"/>
          <p:cNvSpPr/>
          <p:nvPr/>
        </p:nvSpPr>
        <p:spPr>
          <a:xfrm>
            <a:off x="25592081" y="7373722"/>
            <a:ext cx="6865462" cy="18029154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25592081" y="7373722"/>
            <a:ext cx="6865462" cy="921715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25646945" y="7410298"/>
            <a:ext cx="6755734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100" dirty="0"/>
          </a:p>
        </p:txBody>
      </p:sp>
      <p:sp>
        <p:nvSpPr>
          <p:cNvPr id="40" name="Text 38"/>
          <p:cNvSpPr/>
          <p:nvPr/>
        </p:nvSpPr>
        <p:spPr>
          <a:xfrm>
            <a:off x="25665233" y="8350301"/>
            <a:ext cx="6719158" cy="170159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41" name="Shape 39"/>
          <p:cNvSpPr/>
          <p:nvPr/>
        </p:nvSpPr>
        <p:spPr>
          <a:xfrm>
            <a:off x="460858" y="25754006"/>
            <a:ext cx="6865462" cy="72116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460858" y="25754006"/>
            <a:ext cx="6865462" cy="921715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15722" y="25790582"/>
            <a:ext cx="6755734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100" dirty="0"/>
          </a:p>
        </p:txBody>
      </p:sp>
      <p:sp>
        <p:nvSpPr>
          <p:cNvPr id="44" name="Text 42"/>
          <p:cNvSpPr/>
          <p:nvPr/>
        </p:nvSpPr>
        <p:spPr>
          <a:xfrm>
            <a:off x="534010" y="26730585"/>
            <a:ext cx="6719158" cy="619850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45" name="Shape 43"/>
          <p:cNvSpPr/>
          <p:nvPr/>
        </p:nvSpPr>
        <p:spPr>
          <a:xfrm>
            <a:off x="14718475" y="25754006"/>
            <a:ext cx="10610259" cy="17829956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14718475" y="25754006"/>
            <a:ext cx="10610259" cy="921715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14773339" y="25790582"/>
            <a:ext cx="1050053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100" dirty="0"/>
          </a:p>
        </p:txBody>
      </p:sp>
      <p:sp>
        <p:nvSpPr>
          <p:cNvPr id="48" name="Text 46"/>
          <p:cNvSpPr/>
          <p:nvPr/>
        </p:nvSpPr>
        <p:spPr>
          <a:xfrm>
            <a:off x="14791627" y="26730585"/>
            <a:ext cx="10463955" cy="1681680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  <p:sp>
        <p:nvSpPr>
          <p:cNvPr id="49" name="Shape 47"/>
          <p:cNvSpPr/>
          <p:nvPr/>
        </p:nvSpPr>
        <p:spPr>
          <a:xfrm>
            <a:off x="25592081" y="25754006"/>
            <a:ext cx="6865462" cy="72116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25592081" y="25754006"/>
            <a:ext cx="6865462" cy="921715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25646945" y="25790582"/>
            <a:ext cx="6755734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4100" dirty="0"/>
          </a:p>
        </p:txBody>
      </p:sp>
      <p:sp>
        <p:nvSpPr>
          <p:cNvPr id="52" name="Text 50"/>
          <p:cNvSpPr/>
          <p:nvPr/>
        </p:nvSpPr>
        <p:spPr>
          <a:xfrm>
            <a:off x="25665233" y="26730585"/>
            <a:ext cx="6719158" cy="619850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3400" dirty="0"/>
          </a:p>
        </p:txBody>
      </p:sp>
      <p:sp>
        <p:nvSpPr>
          <p:cNvPr id="53" name="Shape 51"/>
          <p:cNvSpPr/>
          <p:nvPr/>
        </p:nvSpPr>
        <p:spPr>
          <a:xfrm>
            <a:off x="460858" y="33316797"/>
            <a:ext cx="6865462" cy="10267165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460858" y="33316797"/>
            <a:ext cx="6865462" cy="921715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515722" y="33353373"/>
            <a:ext cx="6755734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100" dirty="0"/>
          </a:p>
        </p:txBody>
      </p:sp>
      <p:sp>
        <p:nvSpPr>
          <p:cNvPr id="56" name="Text 54"/>
          <p:cNvSpPr/>
          <p:nvPr/>
        </p:nvSpPr>
        <p:spPr>
          <a:xfrm>
            <a:off x="534010" y="34293376"/>
            <a:ext cx="6719158" cy="92540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400" dirty="0"/>
          </a:p>
        </p:txBody>
      </p:sp>
      <p:sp>
        <p:nvSpPr>
          <p:cNvPr id="57" name="Shape 55"/>
          <p:cNvSpPr/>
          <p:nvPr/>
        </p:nvSpPr>
        <p:spPr>
          <a:xfrm>
            <a:off x="25592081" y="33316797"/>
            <a:ext cx="6865462" cy="5408746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25592081" y="33316797"/>
            <a:ext cx="6865462" cy="921715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25646945" y="33353373"/>
            <a:ext cx="6755734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100" dirty="0"/>
          </a:p>
        </p:txBody>
      </p:sp>
      <p:sp>
        <p:nvSpPr>
          <p:cNvPr id="60" name="Text 58"/>
          <p:cNvSpPr/>
          <p:nvPr/>
        </p:nvSpPr>
        <p:spPr>
          <a:xfrm>
            <a:off x="25665233" y="34293376"/>
            <a:ext cx="6719158" cy="43955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400" dirty="0"/>
          </a:p>
        </p:txBody>
      </p:sp>
      <p:sp>
        <p:nvSpPr>
          <p:cNvPr id="61" name="Shape 59"/>
          <p:cNvSpPr/>
          <p:nvPr/>
        </p:nvSpPr>
        <p:spPr>
          <a:xfrm>
            <a:off x="25592081" y="39076673"/>
            <a:ext cx="6865462" cy="4507289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25592081" y="39076673"/>
            <a:ext cx="6865462" cy="921715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25646945" y="39113249"/>
            <a:ext cx="6755734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4100" dirty="0"/>
          </a:p>
        </p:txBody>
      </p:sp>
      <p:sp>
        <p:nvSpPr>
          <p:cNvPr id="64" name="Text 62"/>
          <p:cNvSpPr/>
          <p:nvPr/>
        </p:nvSpPr>
        <p:spPr>
          <a:xfrm>
            <a:off x="25665233" y="40053252"/>
            <a:ext cx="6719158" cy="34941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