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38404800"/>
  <p:notesSz cx="384048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384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438912"/>
          </a:xfrm>
          <a:prstGeom prst="rect">
            <a:avLst/>
          </a:prstGeom>
          <a:solidFill>
            <a:srgbClr val="0C526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38912"/>
            <a:ext cx="38404800" cy="438912"/>
          </a:xfrm>
          <a:prstGeom prst="rect">
            <a:avLst/>
          </a:prstGeom>
          <a:solidFill>
            <a:srgbClr val="0D587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877824"/>
            <a:ext cx="38404800" cy="438912"/>
          </a:xfrm>
          <a:prstGeom prst="rect">
            <a:avLst/>
          </a:prstGeom>
          <a:solidFill>
            <a:srgbClr val="0F5E7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316736"/>
            <a:ext cx="38404800" cy="438912"/>
          </a:xfrm>
          <a:prstGeom prst="rect">
            <a:avLst/>
          </a:prstGeom>
          <a:solidFill>
            <a:srgbClr val="10647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755648"/>
            <a:ext cx="38404800" cy="438912"/>
          </a:xfrm>
          <a:prstGeom prst="rect">
            <a:avLst/>
          </a:prstGeom>
          <a:solidFill>
            <a:srgbClr val="126A7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194560"/>
            <a:ext cx="38404800" cy="438912"/>
          </a:xfrm>
          <a:prstGeom prst="rect">
            <a:avLst/>
          </a:prstGeom>
          <a:solidFill>
            <a:srgbClr val="1370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633472"/>
            <a:ext cx="38404800" cy="438912"/>
          </a:xfrm>
          <a:prstGeom prst="rect">
            <a:avLst/>
          </a:prstGeom>
          <a:solidFill>
            <a:srgbClr val="1576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3072384"/>
            <a:ext cx="38404800" cy="438912"/>
          </a:xfrm>
          <a:prstGeom prst="rect">
            <a:avLst/>
          </a:prstGeom>
          <a:solidFill>
            <a:srgbClr val="167D8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511296"/>
            <a:ext cx="38404800" cy="438912"/>
          </a:xfrm>
          <a:prstGeom prst="rect">
            <a:avLst/>
          </a:prstGeom>
          <a:solidFill>
            <a:srgbClr val="18838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950208"/>
            <a:ext cx="38404800" cy="438912"/>
          </a:xfrm>
          <a:prstGeom prst="rect">
            <a:avLst/>
          </a:prstGeom>
          <a:solidFill>
            <a:srgbClr val="19899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4389120"/>
            <a:ext cx="38404800" cy="438912"/>
          </a:xfrm>
          <a:prstGeom prst="rect">
            <a:avLst/>
          </a:prstGeom>
          <a:solidFill>
            <a:srgbClr val="1B8F9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828032"/>
            <a:ext cx="38404800" cy="438912"/>
          </a:xfrm>
          <a:prstGeom prst="rect">
            <a:avLst/>
          </a:prstGeom>
          <a:solidFill>
            <a:srgbClr val="1C959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5266944"/>
            <a:ext cx="38404800" cy="438912"/>
          </a:xfrm>
          <a:prstGeom prst="rect">
            <a:avLst/>
          </a:prstGeom>
          <a:solidFill>
            <a:srgbClr val="1E9B9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5705856"/>
            <a:ext cx="38404800" cy="438912"/>
          </a:xfrm>
          <a:prstGeom prst="rect">
            <a:avLst/>
          </a:prstGeom>
          <a:solidFill>
            <a:srgbClr val="1FA1A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8404800" cy="614476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524024" y="614477"/>
            <a:ext cx="31356751" cy="20892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9800" dirty="0"/>
          </a:p>
        </p:txBody>
      </p:sp>
      <p:sp>
        <p:nvSpPr>
          <p:cNvPr id="19" name="Text 17"/>
          <p:cNvSpPr/>
          <p:nvPr/>
        </p:nvSpPr>
        <p:spPr>
          <a:xfrm>
            <a:off x="3524024" y="2826593"/>
            <a:ext cx="31356751" cy="11060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3524024" y="3932652"/>
            <a:ext cx="31356751" cy="17205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32662514" y="2055425"/>
            <a:ext cx="2033918" cy="2033918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2662514" y="2980944"/>
            <a:ext cx="203391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23" name="Shape 21"/>
          <p:cNvSpPr/>
          <p:nvPr/>
        </p:nvSpPr>
        <p:spPr>
          <a:xfrm>
            <a:off x="35065119" y="2055425"/>
            <a:ext cx="2033918" cy="2033918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5065119" y="2980944"/>
            <a:ext cx="203391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25" name="Shape 23"/>
          <p:cNvSpPr/>
          <p:nvPr/>
        </p:nvSpPr>
        <p:spPr>
          <a:xfrm>
            <a:off x="537667" y="6452006"/>
            <a:ext cx="8009705" cy="15775510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37667" y="6452006"/>
            <a:ext cx="8009705" cy="80650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92531" y="6488582"/>
            <a:ext cx="789997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200" dirty="0"/>
          </a:p>
        </p:txBody>
      </p:sp>
      <p:sp>
        <p:nvSpPr>
          <p:cNvPr id="28" name="Text 26"/>
          <p:cNvSpPr/>
          <p:nvPr/>
        </p:nvSpPr>
        <p:spPr>
          <a:xfrm>
            <a:off x="610819" y="7313371"/>
            <a:ext cx="7863401" cy="148775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29" name="Shape 27"/>
          <p:cNvSpPr/>
          <p:nvPr/>
        </p:nvSpPr>
        <p:spPr>
          <a:xfrm>
            <a:off x="8854611" y="6452006"/>
            <a:ext cx="8009705" cy="31683960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854611" y="6452006"/>
            <a:ext cx="8009705" cy="80650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909475" y="6488582"/>
            <a:ext cx="789997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200" dirty="0"/>
          </a:p>
        </p:txBody>
      </p:sp>
      <p:sp>
        <p:nvSpPr>
          <p:cNvPr id="32" name="Text 30"/>
          <p:cNvSpPr/>
          <p:nvPr/>
        </p:nvSpPr>
        <p:spPr>
          <a:xfrm>
            <a:off x="8927763" y="7313371"/>
            <a:ext cx="7863401" cy="307860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33" name="Shape 31"/>
          <p:cNvSpPr/>
          <p:nvPr/>
        </p:nvSpPr>
        <p:spPr>
          <a:xfrm>
            <a:off x="17171554" y="6452006"/>
            <a:ext cx="12378635" cy="15775510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7171554" y="6452006"/>
            <a:ext cx="12378635" cy="80650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7226418" y="6488582"/>
            <a:ext cx="1226890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200" dirty="0"/>
          </a:p>
        </p:txBody>
      </p:sp>
      <p:sp>
        <p:nvSpPr>
          <p:cNvPr id="36" name="Text 34"/>
          <p:cNvSpPr/>
          <p:nvPr/>
        </p:nvSpPr>
        <p:spPr>
          <a:xfrm>
            <a:off x="17244706" y="7313371"/>
            <a:ext cx="12232331" cy="148775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37" name="Shape 35"/>
          <p:cNvSpPr/>
          <p:nvPr/>
        </p:nvSpPr>
        <p:spPr>
          <a:xfrm>
            <a:off x="29857428" y="6452006"/>
            <a:ext cx="8009705" cy="15775510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29857428" y="6452006"/>
            <a:ext cx="8009705" cy="80650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9912292" y="6488582"/>
            <a:ext cx="789997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200" dirty="0"/>
          </a:p>
        </p:txBody>
      </p:sp>
      <p:sp>
        <p:nvSpPr>
          <p:cNvPr id="40" name="Text 38"/>
          <p:cNvSpPr/>
          <p:nvPr/>
        </p:nvSpPr>
        <p:spPr>
          <a:xfrm>
            <a:off x="29930580" y="7313371"/>
            <a:ext cx="7863401" cy="148775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41" name="Shape 39"/>
          <p:cNvSpPr/>
          <p:nvPr/>
        </p:nvSpPr>
        <p:spPr>
          <a:xfrm>
            <a:off x="537667" y="22534755"/>
            <a:ext cx="8009705" cy="6310204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37667" y="22534755"/>
            <a:ext cx="8009705" cy="80650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92531" y="22571331"/>
            <a:ext cx="789997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200" dirty="0"/>
          </a:p>
        </p:txBody>
      </p:sp>
      <p:sp>
        <p:nvSpPr>
          <p:cNvPr id="44" name="Text 42"/>
          <p:cNvSpPr/>
          <p:nvPr/>
        </p:nvSpPr>
        <p:spPr>
          <a:xfrm>
            <a:off x="610819" y="23396120"/>
            <a:ext cx="7863401" cy="54122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45" name="Shape 43"/>
          <p:cNvSpPr/>
          <p:nvPr/>
        </p:nvSpPr>
        <p:spPr>
          <a:xfrm>
            <a:off x="17171554" y="22534755"/>
            <a:ext cx="12378635" cy="15601211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7171554" y="22534755"/>
            <a:ext cx="12378635" cy="80650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7226418" y="22571331"/>
            <a:ext cx="1226890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200" dirty="0"/>
          </a:p>
        </p:txBody>
      </p:sp>
      <p:sp>
        <p:nvSpPr>
          <p:cNvPr id="48" name="Text 46"/>
          <p:cNvSpPr/>
          <p:nvPr/>
        </p:nvSpPr>
        <p:spPr>
          <a:xfrm>
            <a:off x="17244706" y="23396120"/>
            <a:ext cx="12232331" cy="147032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49" name="Shape 47"/>
          <p:cNvSpPr/>
          <p:nvPr/>
        </p:nvSpPr>
        <p:spPr>
          <a:xfrm>
            <a:off x="29857428" y="22534755"/>
            <a:ext cx="8009705" cy="6310204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9857428" y="22534755"/>
            <a:ext cx="8009705" cy="80650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9912292" y="22571331"/>
            <a:ext cx="789997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4200" dirty="0"/>
          </a:p>
        </p:txBody>
      </p:sp>
      <p:sp>
        <p:nvSpPr>
          <p:cNvPr id="52" name="Text 50"/>
          <p:cNvSpPr/>
          <p:nvPr/>
        </p:nvSpPr>
        <p:spPr>
          <a:xfrm>
            <a:off x="29930580" y="23396120"/>
            <a:ext cx="7863401" cy="54122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400" dirty="0"/>
          </a:p>
        </p:txBody>
      </p:sp>
      <p:sp>
        <p:nvSpPr>
          <p:cNvPr id="53" name="Shape 51"/>
          <p:cNvSpPr/>
          <p:nvPr/>
        </p:nvSpPr>
        <p:spPr>
          <a:xfrm>
            <a:off x="537667" y="29152197"/>
            <a:ext cx="8009705" cy="8983769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537667" y="29152197"/>
            <a:ext cx="8009705" cy="80650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592531" y="29188773"/>
            <a:ext cx="789997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200" dirty="0"/>
          </a:p>
        </p:txBody>
      </p:sp>
      <p:sp>
        <p:nvSpPr>
          <p:cNvPr id="56" name="Text 54"/>
          <p:cNvSpPr/>
          <p:nvPr/>
        </p:nvSpPr>
        <p:spPr>
          <a:xfrm>
            <a:off x="610819" y="30013562"/>
            <a:ext cx="7863401" cy="80858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57" name="Shape 55"/>
          <p:cNvSpPr/>
          <p:nvPr/>
        </p:nvSpPr>
        <p:spPr>
          <a:xfrm>
            <a:off x="29857428" y="29152197"/>
            <a:ext cx="8009705" cy="4732653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29857428" y="29152197"/>
            <a:ext cx="8009705" cy="80650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9912292" y="29188773"/>
            <a:ext cx="789997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200" dirty="0"/>
          </a:p>
        </p:txBody>
      </p:sp>
      <p:sp>
        <p:nvSpPr>
          <p:cNvPr id="60" name="Text 58"/>
          <p:cNvSpPr/>
          <p:nvPr/>
        </p:nvSpPr>
        <p:spPr>
          <a:xfrm>
            <a:off x="29930580" y="30013562"/>
            <a:ext cx="7863401" cy="38347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  <p:sp>
        <p:nvSpPr>
          <p:cNvPr id="61" name="Shape 59"/>
          <p:cNvSpPr/>
          <p:nvPr/>
        </p:nvSpPr>
        <p:spPr>
          <a:xfrm>
            <a:off x="29857428" y="34192089"/>
            <a:ext cx="8009705" cy="3943878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29857428" y="34192089"/>
            <a:ext cx="8009705" cy="80650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29912292" y="34228665"/>
            <a:ext cx="789997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4200" dirty="0"/>
          </a:p>
        </p:txBody>
      </p:sp>
      <p:sp>
        <p:nvSpPr>
          <p:cNvPr id="64" name="Text 62"/>
          <p:cNvSpPr/>
          <p:nvPr/>
        </p:nvSpPr>
        <p:spPr>
          <a:xfrm>
            <a:off x="29930580" y="35053454"/>
            <a:ext cx="7863401" cy="30459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