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85216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85216"/>
            <a:ext cx="38404800" cy="585216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70432"/>
            <a:ext cx="38404800" cy="585216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755648"/>
            <a:ext cx="38404800" cy="585216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340864"/>
            <a:ext cx="38404800" cy="585216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926080"/>
            <a:ext cx="38404800" cy="585216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511296"/>
            <a:ext cx="38404800" cy="585216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4096512"/>
            <a:ext cx="38404800" cy="585216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681728"/>
            <a:ext cx="38404800" cy="585216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5266944"/>
            <a:ext cx="38404800" cy="585216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852160"/>
            <a:ext cx="38404800" cy="585216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6437376"/>
            <a:ext cx="38404800" cy="585216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7022592"/>
            <a:ext cx="38404800" cy="585216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7607808"/>
            <a:ext cx="38404800" cy="585216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819302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24024" y="819302"/>
            <a:ext cx="31356751" cy="2785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3524024" y="3768791"/>
            <a:ext cx="31356751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524024" y="5243535"/>
            <a:ext cx="31356751" cy="2294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2662514" y="2740567"/>
            <a:ext cx="2033918" cy="271189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662514" y="4005072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5065119" y="2740567"/>
            <a:ext cx="2033918" cy="271189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065119" y="4005072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537667" y="8602675"/>
            <a:ext cx="8009705" cy="2103401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37667" y="8602675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2531" y="8639251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10819" y="9732874"/>
            <a:ext cx="7863401" cy="19867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8854611" y="8602675"/>
            <a:ext cx="8009705" cy="4224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854611" y="8602675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909475" y="8639251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8927763" y="9732874"/>
            <a:ext cx="7863401" cy="410785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17171554" y="8602675"/>
            <a:ext cx="12378635" cy="2103401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7171554" y="8602675"/>
            <a:ext cx="1237863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7226418" y="8639251"/>
            <a:ext cx="1226890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17244706" y="9732874"/>
            <a:ext cx="12232331" cy="19867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29857428" y="8602675"/>
            <a:ext cx="8009705" cy="2103401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9857428" y="8602675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9912292" y="8639251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29930580" y="9732874"/>
            <a:ext cx="7863401" cy="19867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537667" y="30046340"/>
            <a:ext cx="8009705" cy="841360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37667" y="30046340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92531" y="30082916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610819" y="31176538"/>
            <a:ext cx="7863401" cy="72468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17171554" y="30046340"/>
            <a:ext cx="12378635" cy="2080161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7171554" y="30046340"/>
            <a:ext cx="1237863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7226418" y="30082916"/>
            <a:ext cx="1226890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17244706" y="31176538"/>
            <a:ext cx="12232331" cy="19634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9857428" y="30046340"/>
            <a:ext cx="8009705" cy="841360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9857428" y="30046340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9912292" y="30082916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9930580" y="31176538"/>
            <a:ext cx="7863401" cy="72468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537667" y="38869597"/>
            <a:ext cx="8009705" cy="1197835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37667" y="38869597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92531" y="38906173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610819" y="39999795"/>
            <a:ext cx="7863401" cy="108115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29857428" y="38869597"/>
            <a:ext cx="8009705" cy="63102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857428" y="38869597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9912292" y="38906173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29930580" y="39999795"/>
            <a:ext cx="7863401" cy="5143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29857428" y="45589452"/>
            <a:ext cx="8009705" cy="525850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9857428" y="45589452"/>
            <a:ext cx="8009705" cy="107533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9912292" y="45626028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29930580" y="46719650"/>
            <a:ext cx="7863401" cy="40917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