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328588" y="884501"/>
            <a:ext cx="232447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074421" y="884501"/>
            <a:ext cx="2324478" cy="116223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614477" y="3106806"/>
            <a:ext cx="9153949" cy="931204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3106806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3143382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687629" y="3622528"/>
            <a:ext cx="9007645" cy="8759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10119555" y="3106806"/>
            <a:ext cx="9153949" cy="186851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19555" y="3106806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74419" y="3143382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0192707" y="3622528"/>
            <a:ext cx="9007645" cy="18132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19624633" y="3106806"/>
            <a:ext cx="14147012" cy="931204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624633" y="3106806"/>
            <a:ext cx="1414701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679497" y="3143382"/>
            <a:ext cx="1403728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19697785" y="3622528"/>
            <a:ext cx="14000708" cy="8759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34122775" y="3106806"/>
            <a:ext cx="9153949" cy="931204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4122775" y="3106806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4177639" y="3143382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34195927" y="3622528"/>
            <a:ext cx="9007645" cy="8759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614477" y="12594412"/>
            <a:ext cx="9153949" cy="372481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14477" y="12594412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9341" y="12630988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687629" y="13110134"/>
            <a:ext cx="9007645" cy="31725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19624633" y="12594412"/>
            <a:ext cx="14147012" cy="919756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624633" y="12594412"/>
            <a:ext cx="14147012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79497" y="12630988"/>
            <a:ext cx="1403728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19697785" y="13110134"/>
            <a:ext cx="14000708" cy="8645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34122775" y="12594412"/>
            <a:ext cx="9153949" cy="372481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122775" y="12594412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4177639" y="12630988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34195927" y="13110134"/>
            <a:ext cx="9007645" cy="31725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53" name="Shape 51"/>
          <p:cNvSpPr/>
          <p:nvPr/>
        </p:nvSpPr>
        <p:spPr>
          <a:xfrm>
            <a:off x="614477" y="16494793"/>
            <a:ext cx="9153949" cy="5297187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14477" y="16494793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69341" y="16531369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56" name="Text 54"/>
          <p:cNvSpPr/>
          <p:nvPr/>
        </p:nvSpPr>
        <p:spPr>
          <a:xfrm>
            <a:off x="687629" y="17010515"/>
            <a:ext cx="9007645" cy="47448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57" name="Shape 55"/>
          <p:cNvSpPr/>
          <p:nvPr/>
        </p:nvSpPr>
        <p:spPr>
          <a:xfrm>
            <a:off x="34122775" y="16494793"/>
            <a:ext cx="9153949" cy="27936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4122775" y="16494793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4177639" y="16531369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60" name="Text 58"/>
          <p:cNvSpPr/>
          <p:nvPr/>
        </p:nvSpPr>
        <p:spPr>
          <a:xfrm>
            <a:off x="34195927" y="17010515"/>
            <a:ext cx="9007645" cy="22413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61" name="Shape 59"/>
          <p:cNvSpPr/>
          <p:nvPr/>
        </p:nvSpPr>
        <p:spPr>
          <a:xfrm>
            <a:off x="34122775" y="19463971"/>
            <a:ext cx="9153949" cy="232801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4122775" y="19463971"/>
            <a:ext cx="9153949" cy="460858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4177639" y="19500547"/>
            <a:ext cx="904422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64" name="Text 62"/>
          <p:cNvSpPr/>
          <p:nvPr/>
        </p:nvSpPr>
        <p:spPr>
          <a:xfrm>
            <a:off x="34195927" y="19979692"/>
            <a:ext cx="9007645" cy="1775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