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32918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256590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6590"/>
            <a:ext cx="43891200" cy="256590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3179"/>
            <a:ext cx="43891200" cy="256590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69769"/>
            <a:ext cx="43891200" cy="256590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26358"/>
            <a:ext cx="43891200" cy="256590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82948"/>
            <a:ext cx="43891200" cy="256590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39537"/>
            <a:ext cx="43891200" cy="256590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796127"/>
            <a:ext cx="43891200" cy="256590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52716"/>
            <a:ext cx="43891200" cy="256590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09306"/>
            <a:ext cx="43891200" cy="256590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65896"/>
            <a:ext cx="43891200" cy="256590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22485"/>
            <a:ext cx="43891200" cy="256590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079075"/>
            <a:ext cx="43891200" cy="256590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35664"/>
            <a:ext cx="43891200" cy="256590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3891200" cy="359225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027457" y="287380"/>
            <a:ext cx="35836287" cy="163418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9700" dirty="0"/>
          </a:p>
        </p:txBody>
      </p:sp>
      <p:sp>
        <p:nvSpPr>
          <p:cNvPr id="19" name="Text 17"/>
          <p:cNvSpPr/>
          <p:nvPr/>
        </p:nvSpPr>
        <p:spPr>
          <a:xfrm>
            <a:off x="4027457" y="2084987"/>
            <a:ext cx="35836287" cy="413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4027457" y="2661806"/>
            <a:ext cx="35836287" cy="64306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900" dirty="0"/>
          </a:p>
          <a:p>
            <a:pPr algn="ctr" indent="0" marL="0"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900" dirty="0"/>
          </a:p>
        </p:txBody>
      </p:sp>
      <p:sp>
        <p:nvSpPr>
          <p:cNvPr id="21" name="Shape 19"/>
          <p:cNvSpPr/>
          <p:nvPr/>
        </p:nvSpPr>
        <p:spPr>
          <a:xfrm>
            <a:off x="37328588" y="924448"/>
            <a:ext cx="2324478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7328588" y="1704687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2600" dirty="0"/>
          </a:p>
        </p:txBody>
      </p:sp>
      <p:sp>
        <p:nvSpPr>
          <p:cNvPr id="23" name="Shape 21"/>
          <p:cNvSpPr/>
          <p:nvPr/>
        </p:nvSpPr>
        <p:spPr>
          <a:xfrm>
            <a:off x="40074421" y="924448"/>
            <a:ext cx="2324478" cy="174335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40074421" y="1704687"/>
            <a:ext cx="2324478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6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2600" dirty="0"/>
          </a:p>
        </p:txBody>
      </p:sp>
      <p:sp>
        <p:nvSpPr>
          <p:cNvPr id="25" name="Shape 23"/>
          <p:cNvSpPr/>
          <p:nvPr/>
        </p:nvSpPr>
        <p:spPr>
          <a:xfrm>
            <a:off x="614477" y="3855601"/>
            <a:ext cx="9153949" cy="1438068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614477" y="3855601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69341" y="3892177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4100" dirty="0"/>
          </a:p>
        </p:txBody>
      </p:sp>
      <p:sp>
        <p:nvSpPr>
          <p:cNvPr id="28" name="Text 26"/>
          <p:cNvSpPr/>
          <p:nvPr/>
        </p:nvSpPr>
        <p:spPr>
          <a:xfrm>
            <a:off x="687629" y="4601751"/>
            <a:ext cx="9007645" cy="13597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400" dirty="0"/>
          </a:p>
        </p:txBody>
      </p:sp>
      <p:sp>
        <p:nvSpPr>
          <p:cNvPr id="29" name="Shape 27"/>
          <p:cNvSpPr/>
          <p:nvPr/>
        </p:nvSpPr>
        <p:spPr>
          <a:xfrm>
            <a:off x="10119555" y="3855601"/>
            <a:ext cx="9153949" cy="2883237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119555" y="3855601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174419" y="3892177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100" dirty="0"/>
          </a:p>
        </p:txBody>
      </p:sp>
      <p:sp>
        <p:nvSpPr>
          <p:cNvPr id="32" name="Text 30"/>
          <p:cNvSpPr/>
          <p:nvPr/>
        </p:nvSpPr>
        <p:spPr>
          <a:xfrm>
            <a:off x="10192707" y="4601751"/>
            <a:ext cx="9007645" cy="280496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400" dirty="0"/>
          </a:p>
        </p:txBody>
      </p:sp>
      <p:sp>
        <p:nvSpPr>
          <p:cNvPr id="33" name="Shape 31"/>
          <p:cNvSpPr/>
          <p:nvPr/>
        </p:nvSpPr>
        <p:spPr>
          <a:xfrm>
            <a:off x="19624633" y="3855601"/>
            <a:ext cx="14147012" cy="1438068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9624633" y="3855601"/>
            <a:ext cx="14147012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9679497" y="3892177"/>
            <a:ext cx="1403728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100" dirty="0"/>
          </a:p>
        </p:txBody>
      </p:sp>
      <p:sp>
        <p:nvSpPr>
          <p:cNvPr id="36" name="Text 34"/>
          <p:cNvSpPr/>
          <p:nvPr/>
        </p:nvSpPr>
        <p:spPr>
          <a:xfrm>
            <a:off x="19697785" y="4601751"/>
            <a:ext cx="14000708" cy="13597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400" dirty="0"/>
          </a:p>
        </p:txBody>
      </p:sp>
      <p:sp>
        <p:nvSpPr>
          <p:cNvPr id="37" name="Shape 35"/>
          <p:cNvSpPr/>
          <p:nvPr/>
        </p:nvSpPr>
        <p:spPr>
          <a:xfrm>
            <a:off x="34122775" y="3855601"/>
            <a:ext cx="9153949" cy="1438068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34122775" y="3855601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34177639" y="3892177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100" dirty="0"/>
          </a:p>
        </p:txBody>
      </p:sp>
      <p:sp>
        <p:nvSpPr>
          <p:cNvPr id="40" name="Text 38"/>
          <p:cNvSpPr/>
          <p:nvPr/>
        </p:nvSpPr>
        <p:spPr>
          <a:xfrm>
            <a:off x="34195927" y="4601751"/>
            <a:ext cx="9007645" cy="135979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400" dirty="0"/>
          </a:p>
        </p:txBody>
      </p:sp>
      <p:sp>
        <p:nvSpPr>
          <p:cNvPr id="41" name="Shape 39"/>
          <p:cNvSpPr/>
          <p:nvPr/>
        </p:nvSpPr>
        <p:spPr>
          <a:xfrm>
            <a:off x="614477" y="18499630"/>
            <a:ext cx="9153949" cy="57522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614477" y="18499630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669341" y="18536206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100" dirty="0"/>
          </a:p>
        </p:txBody>
      </p:sp>
      <p:sp>
        <p:nvSpPr>
          <p:cNvPr id="44" name="Text 42"/>
          <p:cNvSpPr/>
          <p:nvPr/>
        </p:nvSpPr>
        <p:spPr>
          <a:xfrm>
            <a:off x="687629" y="19245780"/>
            <a:ext cx="9007645" cy="4969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400" dirty="0"/>
          </a:p>
        </p:txBody>
      </p:sp>
      <p:sp>
        <p:nvSpPr>
          <p:cNvPr id="45" name="Shape 43"/>
          <p:cNvSpPr/>
          <p:nvPr/>
        </p:nvSpPr>
        <p:spPr>
          <a:xfrm>
            <a:off x="19624633" y="18499630"/>
            <a:ext cx="14147012" cy="1418834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9624633" y="18499630"/>
            <a:ext cx="14147012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9679497" y="18536206"/>
            <a:ext cx="14037284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100" dirty="0"/>
          </a:p>
        </p:txBody>
      </p:sp>
      <p:sp>
        <p:nvSpPr>
          <p:cNvPr id="48" name="Text 46"/>
          <p:cNvSpPr/>
          <p:nvPr/>
        </p:nvSpPr>
        <p:spPr>
          <a:xfrm>
            <a:off x="19697785" y="19245780"/>
            <a:ext cx="14000708" cy="1340561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400" dirty="0"/>
          </a:p>
        </p:txBody>
      </p:sp>
      <p:sp>
        <p:nvSpPr>
          <p:cNvPr id="49" name="Shape 47"/>
          <p:cNvSpPr/>
          <p:nvPr/>
        </p:nvSpPr>
        <p:spPr>
          <a:xfrm>
            <a:off x="34122775" y="18499630"/>
            <a:ext cx="9153949" cy="5752273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4122775" y="18499630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4177639" y="18536206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4100" dirty="0"/>
          </a:p>
        </p:txBody>
      </p:sp>
      <p:sp>
        <p:nvSpPr>
          <p:cNvPr id="52" name="Text 50"/>
          <p:cNvSpPr/>
          <p:nvPr/>
        </p:nvSpPr>
        <p:spPr>
          <a:xfrm>
            <a:off x="34195927" y="19245780"/>
            <a:ext cx="9007645" cy="496954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3400" dirty="0"/>
          </a:p>
        </p:txBody>
      </p:sp>
      <p:sp>
        <p:nvSpPr>
          <p:cNvPr id="53" name="Shape 51"/>
          <p:cNvSpPr/>
          <p:nvPr/>
        </p:nvSpPr>
        <p:spPr>
          <a:xfrm>
            <a:off x="614477" y="24515249"/>
            <a:ext cx="9153949" cy="8172722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614477" y="24515249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669341" y="24551825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4100" dirty="0"/>
          </a:p>
        </p:txBody>
      </p:sp>
      <p:sp>
        <p:nvSpPr>
          <p:cNvPr id="56" name="Text 54"/>
          <p:cNvSpPr/>
          <p:nvPr/>
        </p:nvSpPr>
        <p:spPr>
          <a:xfrm>
            <a:off x="687629" y="25261400"/>
            <a:ext cx="9007645" cy="738999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3400" dirty="0"/>
          </a:p>
        </p:txBody>
      </p:sp>
      <p:sp>
        <p:nvSpPr>
          <p:cNvPr id="57" name="Shape 55"/>
          <p:cNvSpPr/>
          <p:nvPr/>
        </p:nvSpPr>
        <p:spPr>
          <a:xfrm>
            <a:off x="34122775" y="24515249"/>
            <a:ext cx="9153949" cy="4314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34122775" y="24515249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34177639" y="24551825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100" dirty="0"/>
          </a:p>
        </p:txBody>
      </p:sp>
      <p:sp>
        <p:nvSpPr>
          <p:cNvPr id="60" name="Text 58"/>
          <p:cNvSpPr/>
          <p:nvPr/>
        </p:nvSpPr>
        <p:spPr>
          <a:xfrm>
            <a:off x="34195927" y="25261400"/>
            <a:ext cx="9007645" cy="35314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400" dirty="0"/>
          </a:p>
        </p:txBody>
      </p:sp>
      <p:sp>
        <p:nvSpPr>
          <p:cNvPr id="61" name="Shape 59"/>
          <p:cNvSpPr/>
          <p:nvPr/>
        </p:nvSpPr>
        <p:spPr>
          <a:xfrm>
            <a:off x="34122775" y="29092801"/>
            <a:ext cx="9153949" cy="3595170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34122775" y="29092801"/>
            <a:ext cx="9153949" cy="691286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34177639" y="29129377"/>
            <a:ext cx="9044221" cy="63642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1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100" dirty="0"/>
          </a:p>
        </p:txBody>
      </p:sp>
      <p:sp>
        <p:nvSpPr>
          <p:cNvPr id="64" name="Text 62"/>
          <p:cNvSpPr/>
          <p:nvPr/>
        </p:nvSpPr>
        <p:spPr>
          <a:xfrm>
            <a:off x="34195927" y="29838951"/>
            <a:ext cx="9007645" cy="281244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