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501614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1614"/>
            <a:ext cx="43891200" cy="501614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003227"/>
            <a:ext cx="43891200" cy="501614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504841"/>
            <a:ext cx="43891200" cy="501614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006455"/>
            <a:ext cx="43891200" cy="501614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508069"/>
            <a:ext cx="43891200" cy="501614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009682"/>
            <a:ext cx="43891200" cy="501614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511296"/>
            <a:ext cx="43891200" cy="501614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012910"/>
            <a:ext cx="43891200" cy="501614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514523"/>
            <a:ext cx="43891200" cy="501614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016137"/>
            <a:ext cx="43891200" cy="501614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517751"/>
            <a:ext cx="43891200" cy="501614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019365"/>
            <a:ext cx="43891200" cy="501614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520978"/>
            <a:ext cx="43891200" cy="501614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70225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27457" y="702259"/>
            <a:ext cx="35836287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19" name="Text 17"/>
          <p:cNvSpPr/>
          <p:nvPr/>
        </p:nvSpPr>
        <p:spPr>
          <a:xfrm>
            <a:off x="4027457" y="3230392"/>
            <a:ext cx="35836287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027457" y="4494459"/>
            <a:ext cx="35836287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7328588" y="2349057"/>
            <a:ext cx="2324478" cy="232447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28588" y="3419856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0074421" y="2349057"/>
            <a:ext cx="2324478" cy="232447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074421" y="3419856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614477" y="7373722"/>
            <a:ext cx="9153949" cy="1802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7373722"/>
            <a:ext cx="915394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7410298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687629" y="8350301"/>
            <a:ext cx="9007645" cy="170159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0119555" y="7373722"/>
            <a:ext cx="9153949" cy="3621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119555" y="7373722"/>
            <a:ext cx="915394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174419" y="7410298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0192707" y="8350301"/>
            <a:ext cx="9007645" cy="351970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19624633" y="7373722"/>
            <a:ext cx="14147012" cy="1802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9624633" y="7373722"/>
            <a:ext cx="1414701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9679497" y="7410298"/>
            <a:ext cx="1403728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19697785" y="8350301"/>
            <a:ext cx="14000708" cy="170159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34122775" y="7373722"/>
            <a:ext cx="9153949" cy="1802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4122775" y="7373722"/>
            <a:ext cx="915394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4177639" y="7410298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34195927" y="8350301"/>
            <a:ext cx="9007645" cy="170159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614477" y="25754006"/>
            <a:ext cx="9153949" cy="72116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14477" y="25754006"/>
            <a:ext cx="915394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9341" y="25790582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687629" y="26730585"/>
            <a:ext cx="9007645" cy="61985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19624633" y="25754006"/>
            <a:ext cx="14147012" cy="1782995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9624633" y="25754006"/>
            <a:ext cx="1414701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679497" y="25790582"/>
            <a:ext cx="1403728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19697785" y="26730585"/>
            <a:ext cx="14000708" cy="168168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34122775" y="25754006"/>
            <a:ext cx="9153949" cy="72116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4122775" y="25754006"/>
            <a:ext cx="915394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4177639" y="25790582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34195927" y="26730585"/>
            <a:ext cx="9007645" cy="61985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614477" y="33316797"/>
            <a:ext cx="9153949" cy="1026716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14477" y="33316797"/>
            <a:ext cx="915394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69341" y="33353373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687629" y="34293376"/>
            <a:ext cx="9007645" cy="92540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57" name="Shape 55"/>
          <p:cNvSpPr/>
          <p:nvPr/>
        </p:nvSpPr>
        <p:spPr>
          <a:xfrm>
            <a:off x="34122775" y="33316797"/>
            <a:ext cx="9153949" cy="540874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4122775" y="33316797"/>
            <a:ext cx="915394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4177639" y="33353373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60" name="Text 58"/>
          <p:cNvSpPr/>
          <p:nvPr/>
        </p:nvSpPr>
        <p:spPr>
          <a:xfrm>
            <a:off x="34195927" y="34293376"/>
            <a:ext cx="9007645" cy="43955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61" name="Shape 59"/>
          <p:cNvSpPr/>
          <p:nvPr/>
        </p:nvSpPr>
        <p:spPr>
          <a:xfrm>
            <a:off x="34122775" y="39076673"/>
            <a:ext cx="9153949" cy="450728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4122775" y="39076673"/>
            <a:ext cx="915394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4177639" y="39113249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64" name="Text 62"/>
          <p:cNvSpPr/>
          <p:nvPr/>
        </p:nvSpPr>
        <p:spPr>
          <a:xfrm>
            <a:off x="34195927" y="40053252"/>
            <a:ext cx="9007645" cy="34941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