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51206400" cy="38404800"/>
  <p:notesSz cx="38404800" cy="51206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12064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51206400" cy="299332"/>
          </a:xfrm>
          <a:prstGeom prst="rect">
            <a:avLst/>
          </a:prstGeom>
          <a:solidFill>
            <a:srgbClr val="0C526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99332"/>
            <a:ext cx="51206400" cy="299332"/>
          </a:xfrm>
          <a:prstGeom prst="rect">
            <a:avLst/>
          </a:prstGeom>
          <a:solidFill>
            <a:srgbClr val="0D587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98664"/>
            <a:ext cx="51206400" cy="299332"/>
          </a:xfrm>
          <a:prstGeom prst="rect">
            <a:avLst/>
          </a:prstGeom>
          <a:solidFill>
            <a:srgbClr val="0F5E7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897996"/>
            <a:ext cx="51206400" cy="299332"/>
          </a:xfrm>
          <a:prstGeom prst="rect">
            <a:avLst/>
          </a:prstGeom>
          <a:solidFill>
            <a:srgbClr val="10647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197328"/>
            <a:ext cx="51206400" cy="299332"/>
          </a:xfrm>
          <a:prstGeom prst="rect">
            <a:avLst/>
          </a:prstGeom>
          <a:solidFill>
            <a:srgbClr val="126A7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496660"/>
            <a:ext cx="51206400" cy="299332"/>
          </a:xfrm>
          <a:prstGeom prst="rect">
            <a:avLst/>
          </a:prstGeom>
          <a:solidFill>
            <a:srgbClr val="1370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795992"/>
            <a:ext cx="51206400" cy="299332"/>
          </a:xfrm>
          <a:prstGeom prst="rect">
            <a:avLst/>
          </a:prstGeom>
          <a:solidFill>
            <a:srgbClr val="1576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095324"/>
            <a:ext cx="51206400" cy="299332"/>
          </a:xfrm>
          <a:prstGeom prst="rect">
            <a:avLst/>
          </a:prstGeom>
          <a:solidFill>
            <a:srgbClr val="167D8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394656"/>
            <a:ext cx="51206400" cy="299332"/>
          </a:xfrm>
          <a:prstGeom prst="rect">
            <a:avLst/>
          </a:prstGeom>
          <a:solidFill>
            <a:srgbClr val="18838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693988"/>
            <a:ext cx="51206400" cy="299332"/>
          </a:xfrm>
          <a:prstGeom prst="rect">
            <a:avLst/>
          </a:prstGeom>
          <a:solidFill>
            <a:srgbClr val="19899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993321"/>
            <a:ext cx="51206400" cy="299332"/>
          </a:xfrm>
          <a:prstGeom prst="rect">
            <a:avLst/>
          </a:prstGeom>
          <a:solidFill>
            <a:srgbClr val="1B8F9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3292653"/>
            <a:ext cx="51206400" cy="299332"/>
          </a:xfrm>
          <a:prstGeom prst="rect">
            <a:avLst/>
          </a:prstGeom>
          <a:solidFill>
            <a:srgbClr val="1C959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3591985"/>
            <a:ext cx="51206400" cy="299332"/>
          </a:xfrm>
          <a:prstGeom prst="rect">
            <a:avLst/>
          </a:prstGeom>
          <a:solidFill>
            <a:srgbClr val="1E9B9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3891317"/>
            <a:ext cx="51206400" cy="299332"/>
          </a:xfrm>
          <a:prstGeom prst="rect">
            <a:avLst/>
          </a:prstGeom>
          <a:solidFill>
            <a:srgbClr val="1FA1A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51206400" cy="419064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98699" y="335252"/>
            <a:ext cx="41809001" cy="1905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19" name="Text 17"/>
          <p:cNvSpPr/>
          <p:nvPr/>
        </p:nvSpPr>
        <p:spPr>
          <a:xfrm>
            <a:off x="4698699" y="2431040"/>
            <a:ext cx="41809001" cy="482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20" name="Text 18"/>
          <p:cNvSpPr/>
          <p:nvPr/>
        </p:nvSpPr>
        <p:spPr>
          <a:xfrm>
            <a:off x="4698699" y="3104370"/>
            <a:ext cx="41809001" cy="7510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43550019" y="1078365"/>
            <a:ext cx="2711891" cy="2033918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43550019" y="2003884"/>
            <a:ext cx="271189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23" name="Shape 21"/>
          <p:cNvSpPr/>
          <p:nvPr/>
        </p:nvSpPr>
        <p:spPr>
          <a:xfrm>
            <a:off x="46753491" y="1078365"/>
            <a:ext cx="2711891" cy="2033918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46753491" y="2003884"/>
            <a:ext cx="271189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25" name="Shape 23"/>
          <p:cNvSpPr/>
          <p:nvPr/>
        </p:nvSpPr>
        <p:spPr>
          <a:xfrm>
            <a:off x="716890" y="4497887"/>
            <a:ext cx="10679607" cy="16777623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16890" y="4497887"/>
            <a:ext cx="10679607" cy="80650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71754" y="4534463"/>
            <a:ext cx="1056987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28" name="Text 26"/>
          <p:cNvSpPr/>
          <p:nvPr/>
        </p:nvSpPr>
        <p:spPr>
          <a:xfrm>
            <a:off x="790042" y="5359252"/>
            <a:ext cx="10533303" cy="158796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29" name="Shape 27"/>
          <p:cNvSpPr/>
          <p:nvPr/>
        </p:nvSpPr>
        <p:spPr>
          <a:xfrm>
            <a:off x="11806148" y="4497887"/>
            <a:ext cx="10679607" cy="33638079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1806148" y="4497887"/>
            <a:ext cx="10679607" cy="80650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1861012" y="4534463"/>
            <a:ext cx="1056987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32" name="Text 30"/>
          <p:cNvSpPr/>
          <p:nvPr/>
        </p:nvSpPr>
        <p:spPr>
          <a:xfrm>
            <a:off x="11879300" y="5359252"/>
            <a:ext cx="10533303" cy="327401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33" name="Shape 31"/>
          <p:cNvSpPr/>
          <p:nvPr/>
        </p:nvSpPr>
        <p:spPr>
          <a:xfrm>
            <a:off x="22895406" y="4497887"/>
            <a:ext cx="16504847" cy="16777623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2895406" y="4497887"/>
            <a:ext cx="16504847" cy="80650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2950270" y="4534463"/>
            <a:ext cx="1639511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36" name="Text 34"/>
          <p:cNvSpPr/>
          <p:nvPr/>
        </p:nvSpPr>
        <p:spPr>
          <a:xfrm>
            <a:off x="22968558" y="5359252"/>
            <a:ext cx="16358543" cy="158796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37" name="Shape 35"/>
          <p:cNvSpPr/>
          <p:nvPr/>
        </p:nvSpPr>
        <p:spPr>
          <a:xfrm>
            <a:off x="39809904" y="4497887"/>
            <a:ext cx="10679607" cy="16777623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9809904" y="4497887"/>
            <a:ext cx="10679607" cy="80650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9864768" y="4534463"/>
            <a:ext cx="1056987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40" name="Text 38"/>
          <p:cNvSpPr/>
          <p:nvPr/>
        </p:nvSpPr>
        <p:spPr>
          <a:xfrm>
            <a:off x="39883056" y="5359252"/>
            <a:ext cx="10533303" cy="158796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41" name="Shape 39"/>
          <p:cNvSpPr/>
          <p:nvPr/>
        </p:nvSpPr>
        <p:spPr>
          <a:xfrm>
            <a:off x="716890" y="21582748"/>
            <a:ext cx="10679607" cy="6711049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716890" y="21582748"/>
            <a:ext cx="10679607" cy="80650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71754" y="21619324"/>
            <a:ext cx="1056987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44" name="Text 42"/>
          <p:cNvSpPr/>
          <p:nvPr/>
        </p:nvSpPr>
        <p:spPr>
          <a:xfrm>
            <a:off x="790042" y="22444113"/>
            <a:ext cx="10533303" cy="58131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45" name="Shape 43"/>
          <p:cNvSpPr/>
          <p:nvPr/>
        </p:nvSpPr>
        <p:spPr>
          <a:xfrm>
            <a:off x="22895406" y="21582748"/>
            <a:ext cx="16504847" cy="16553218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22895406" y="21582748"/>
            <a:ext cx="16504847" cy="80650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22950270" y="21619324"/>
            <a:ext cx="1639511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48" name="Text 46"/>
          <p:cNvSpPr/>
          <p:nvPr/>
        </p:nvSpPr>
        <p:spPr>
          <a:xfrm>
            <a:off x="22968558" y="22444113"/>
            <a:ext cx="16358543" cy="156552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49" name="Shape 47"/>
          <p:cNvSpPr/>
          <p:nvPr/>
        </p:nvSpPr>
        <p:spPr>
          <a:xfrm>
            <a:off x="39809904" y="21582748"/>
            <a:ext cx="10679607" cy="6711049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9809904" y="21582748"/>
            <a:ext cx="10679607" cy="80650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39864768" y="21619324"/>
            <a:ext cx="1056987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800" dirty="0"/>
          </a:p>
        </p:txBody>
      </p:sp>
      <p:sp>
        <p:nvSpPr>
          <p:cNvPr id="52" name="Text 50"/>
          <p:cNvSpPr/>
          <p:nvPr/>
        </p:nvSpPr>
        <p:spPr>
          <a:xfrm>
            <a:off x="39883056" y="22444113"/>
            <a:ext cx="10533303" cy="58131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900" dirty="0"/>
          </a:p>
        </p:txBody>
      </p:sp>
      <p:sp>
        <p:nvSpPr>
          <p:cNvPr id="53" name="Shape 51"/>
          <p:cNvSpPr/>
          <p:nvPr/>
        </p:nvSpPr>
        <p:spPr>
          <a:xfrm>
            <a:off x="716890" y="28601036"/>
            <a:ext cx="10679607" cy="9534931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716890" y="28601036"/>
            <a:ext cx="10679607" cy="80650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771754" y="28637612"/>
            <a:ext cx="1056987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56" name="Text 54"/>
          <p:cNvSpPr/>
          <p:nvPr/>
        </p:nvSpPr>
        <p:spPr>
          <a:xfrm>
            <a:off x="790042" y="29462400"/>
            <a:ext cx="10533303" cy="86369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57" name="Shape 55"/>
          <p:cNvSpPr/>
          <p:nvPr/>
        </p:nvSpPr>
        <p:spPr>
          <a:xfrm>
            <a:off x="39809904" y="28601036"/>
            <a:ext cx="10679607" cy="5033287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39809904" y="28601036"/>
            <a:ext cx="10679607" cy="80650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39864768" y="28637612"/>
            <a:ext cx="1056987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60" name="Text 58"/>
          <p:cNvSpPr/>
          <p:nvPr/>
        </p:nvSpPr>
        <p:spPr>
          <a:xfrm>
            <a:off x="39883056" y="29462400"/>
            <a:ext cx="10533303" cy="41353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61" name="Shape 59"/>
          <p:cNvSpPr/>
          <p:nvPr/>
        </p:nvSpPr>
        <p:spPr>
          <a:xfrm>
            <a:off x="39809904" y="33941561"/>
            <a:ext cx="10679607" cy="4194406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39809904" y="33941561"/>
            <a:ext cx="10679607" cy="80650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39864768" y="33978137"/>
            <a:ext cx="1056987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800" dirty="0"/>
          </a:p>
        </p:txBody>
      </p:sp>
      <p:sp>
        <p:nvSpPr>
          <p:cNvPr id="64" name="Text 62"/>
          <p:cNvSpPr/>
          <p:nvPr/>
        </p:nvSpPr>
        <p:spPr>
          <a:xfrm>
            <a:off x="39883056" y="34802926"/>
            <a:ext cx="10533303" cy="32964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