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403150" y="901440"/>
            <a:ext cx="2266850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40315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080910" y="901440"/>
            <a:ext cx="2266850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080910" y="1611703"/>
            <a:ext cx="22668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599243" y="3648491"/>
            <a:ext cx="8927007" cy="1317371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9243" y="3648491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4107" y="3685067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672395" y="4339147"/>
            <a:ext cx="8780703" cy="12446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9868674" y="3648491"/>
            <a:ext cx="8927007" cy="264153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68674" y="3648491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923538" y="3685067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9941826" y="4339147"/>
            <a:ext cx="8780703" cy="256881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19138106" y="3648491"/>
            <a:ext cx="13796284" cy="1317371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138106" y="3648491"/>
            <a:ext cx="13796284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192970" y="3685067"/>
            <a:ext cx="136865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19211258" y="4339147"/>
            <a:ext cx="13649980" cy="12446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33276814" y="3648491"/>
            <a:ext cx="8927007" cy="1317371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276814" y="3648491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3331678" y="3685067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33349966" y="4339147"/>
            <a:ext cx="8780703" cy="12446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599243" y="17064412"/>
            <a:ext cx="8927007" cy="526948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99243" y="17064412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4107" y="17100988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672395" y="17755068"/>
            <a:ext cx="8780703" cy="4542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19138106" y="17064412"/>
            <a:ext cx="13796284" cy="1299944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138106" y="17064412"/>
            <a:ext cx="13796284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192970" y="17100988"/>
            <a:ext cx="136865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19211258" y="17755068"/>
            <a:ext cx="13649980" cy="12272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33276814" y="17064412"/>
            <a:ext cx="8927007" cy="526948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276814" y="17064412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3331678" y="17100988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33349966" y="17755068"/>
            <a:ext cx="8780703" cy="45422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599243" y="22576104"/>
            <a:ext cx="8927007" cy="748774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99243" y="22576104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54107" y="22612680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672395" y="23266760"/>
            <a:ext cx="8780703" cy="67605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33276814" y="22576104"/>
            <a:ext cx="8927007" cy="39521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3276814" y="22576104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3331678" y="22612680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33349966" y="23266760"/>
            <a:ext cx="8780703" cy="32248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33276814" y="26770425"/>
            <a:ext cx="8927007" cy="329342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3276814" y="26770425"/>
            <a:ext cx="8927007" cy="635791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3331678" y="26807001"/>
            <a:ext cx="88172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33349966" y="27461080"/>
            <a:ext cx="8780703" cy="25661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