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489178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489178"/>
            <a:ext cx="30275784" cy="489178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978356"/>
            <a:ext cx="30275784" cy="489178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467534"/>
            <a:ext cx="30275784" cy="489178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956711"/>
            <a:ext cx="30275784" cy="489178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445889"/>
            <a:ext cx="30275784" cy="489178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935067"/>
            <a:ext cx="30275784" cy="489178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424245"/>
            <a:ext cx="30275784" cy="489178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913423"/>
            <a:ext cx="30275784" cy="489178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402601"/>
            <a:ext cx="30275784" cy="489178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4891779"/>
            <a:ext cx="30275784" cy="489178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380957"/>
            <a:ext cx="30275784" cy="489178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5870134"/>
            <a:ext cx="30275784" cy="489178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359312"/>
            <a:ext cx="30275784" cy="489178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684849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78106" y="684849"/>
            <a:ext cx="24719572" cy="23284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2778106" y="3150306"/>
            <a:ext cx="24719572" cy="12327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2778106" y="4383034"/>
            <a:ext cx="24719572" cy="1917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5748949" y="2290820"/>
            <a:ext cx="1603406" cy="226685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748949" y="3332805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27643002" y="2290820"/>
            <a:ext cx="1603406" cy="226685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43002" y="3332805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423861" y="7190915"/>
            <a:ext cx="6314318" cy="1758218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3861" y="7190915"/>
            <a:ext cx="6314318" cy="89886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8725" y="7227491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497013" y="8144643"/>
            <a:ext cx="6168014" cy="165918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6980385" y="7190915"/>
            <a:ext cx="6314318" cy="3531252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980385" y="7190915"/>
            <a:ext cx="6314318" cy="89886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035249" y="7227491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7053537" y="8144643"/>
            <a:ext cx="6168014" cy="343222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13536909" y="7190915"/>
            <a:ext cx="9758491" cy="1758218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3536909" y="7190915"/>
            <a:ext cx="9758491" cy="89886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3591773" y="7227491"/>
            <a:ext cx="964876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13610061" y="8144643"/>
            <a:ext cx="9612187" cy="165918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23537606" y="7190915"/>
            <a:ext cx="6314318" cy="1758218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3537606" y="7190915"/>
            <a:ext cx="6314318" cy="89886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3592470" y="7227491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23610758" y="8144643"/>
            <a:ext cx="6168014" cy="165918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423861" y="25115521"/>
            <a:ext cx="6314318" cy="703287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23861" y="25115521"/>
            <a:ext cx="6314318" cy="89886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78725" y="25152097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497013" y="26069249"/>
            <a:ext cx="6168014" cy="6042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13536909" y="25115521"/>
            <a:ext cx="9758491" cy="1738792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3536909" y="25115521"/>
            <a:ext cx="9758491" cy="89886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3591773" y="25152097"/>
            <a:ext cx="9648763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13610061" y="26069249"/>
            <a:ext cx="9612187" cy="163976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23537606" y="25115521"/>
            <a:ext cx="6314318" cy="703287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3537606" y="25115521"/>
            <a:ext cx="6314318" cy="89886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3592470" y="25152097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23610758" y="26069249"/>
            <a:ext cx="6168014" cy="60425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200" dirty="0"/>
          </a:p>
        </p:txBody>
      </p:sp>
      <p:sp>
        <p:nvSpPr>
          <p:cNvPr id="53" name="Shape 51"/>
          <p:cNvSpPr/>
          <p:nvPr/>
        </p:nvSpPr>
        <p:spPr>
          <a:xfrm>
            <a:off x="423861" y="32490818"/>
            <a:ext cx="6314318" cy="1001262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23861" y="32490818"/>
            <a:ext cx="6314318" cy="89886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78725" y="32527394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56" name="Text 54"/>
          <p:cNvSpPr/>
          <p:nvPr/>
        </p:nvSpPr>
        <p:spPr>
          <a:xfrm>
            <a:off x="497013" y="33444546"/>
            <a:ext cx="6168014" cy="9022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57" name="Shape 55"/>
          <p:cNvSpPr/>
          <p:nvPr/>
        </p:nvSpPr>
        <p:spPr>
          <a:xfrm>
            <a:off x="23537606" y="32490818"/>
            <a:ext cx="6314318" cy="527465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3537606" y="32490818"/>
            <a:ext cx="6314318" cy="89886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3592470" y="32527394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60" name="Text 58"/>
          <p:cNvSpPr/>
          <p:nvPr/>
        </p:nvSpPr>
        <p:spPr>
          <a:xfrm>
            <a:off x="23610758" y="33444546"/>
            <a:ext cx="6168014" cy="42843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  <p:sp>
        <p:nvSpPr>
          <p:cNvPr id="61" name="Shape 59"/>
          <p:cNvSpPr/>
          <p:nvPr/>
        </p:nvSpPr>
        <p:spPr>
          <a:xfrm>
            <a:off x="23537606" y="38107897"/>
            <a:ext cx="6314318" cy="439554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3537606" y="38107897"/>
            <a:ext cx="6314318" cy="89886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3592470" y="38144473"/>
            <a:ext cx="620459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3900" dirty="0"/>
          </a:p>
        </p:txBody>
      </p:sp>
      <p:sp>
        <p:nvSpPr>
          <p:cNvPr id="64" name="Text 62"/>
          <p:cNvSpPr/>
          <p:nvPr/>
        </p:nvSpPr>
        <p:spPr>
          <a:xfrm>
            <a:off x="23610758" y="39061625"/>
            <a:ext cx="6168014" cy="34052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