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30275784" cy="21387816"/>
  <p:notesSz cx="21387816" cy="3027578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275784" cy="21387816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30275784" cy="171760"/>
          </a:xfrm>
          <a:prstGeom prst="rect">
            <a:avLst/>
          </a:prstGeom>
          <a:solidFill>
            <a:srgbClr val="0C526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171760"/>
            <a:ext cx="30275784" cy="171760"/>
          </a:xfrm>
          <a:prstGeom prst="rect">
            <a:avLst/>
          </a:prstGeom>
          <a:solidFill>
            <a:srgbClr val="0D587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343521"/>
            <a:ext cx="30275784" cy="171760"/>
          </a:xfrm>
          <a:prstGeom prst="rect">
            <a:avLst/>
          </a:prstGeom>
          <a:solidFill>
            <a:srgbClr val="0F5E7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515281"/>
            <a:ext cx="30275784" cy="171760"/>
          </a:xfrm>
          <a:prstGeom prst="rect">
            <a:avLst/>
          </a:prstGeom>
          <a:solidFill>
            <a:srgbClr val="10647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687041"/>
            <a:ext cx="30275784" cy="171760"/>
          </a:xfrm>
          <a:prstGeom prst="rect">
            <a:avLst/>
          </a:prstGeom>
          <a:solidFill>
            <a:srgbClr val="126A7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858801"/>
            <a:ext cx="30275784" cy="171760"/>
          </a:xfrm>
          <a:prstGeom prst="rect">
            <a:avLst/>
          </a:prstGeom>
          <a:solidFill>
            <a:srgbClr val="1370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030562"/>
            <a:ext cx="30275784" cy="171760"/>
          </a:xfrm>
          <a:prstGeom prst="rect">
            <a:avLst/>
          </a:prstGeom>
          <a:solidFill>
            <a:srgbClr val="1576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202322"/>
            <a:ext cx="30275784" cy="171760"/>
          </a:xfrm>
          <a:prstGeom prst="rect">
            <a:avLst/>
          </a:prstGeom>
          <a:solidFill>
            <a:srgbClr val="167D8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1374082"/>
            <a:ext cx="30275784" cy="171760"/>
          </a:xfrm>
          <a:prstGeom prst="rect">
            <a:avLst/>
          </a:prstGeom>
          <a:solidFill>
            <a:srgbClr val="18838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1545843"/>
            <a:ext cx="30275784" cy="171760"/>
          </a:xfrm>
          <a:prstGeom prst="rect">
            <a:avLst/>
          </a:prstGeom>
          <a:solidFill>
            <a:srgbClr val="19899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1717603"/>
            <a:ext cx="30275784" cy="171760"/>
          </a:xfrm>
          <a:prstGeom prst="rect">
            <a:avLst/>
          </a:prstGeom>
          <a:solidFill>
            <a:srgbClr val="1B8F9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1889363"/>
            <a:ext cx="30275784" cy="171760"/>
          </a:xfrm>
          <a:prstGeom prst="rect">
            <a:avLst/>
          </a:prstGeom>
          <a:solidFill>
            <a:srgbClr val="1C959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2061124"/>
            <a:ext cx="30275784" cy="171760"/>
          </a:xfrm>
          <a:prstGeom prst="rect">
            <a:avLst/>
          </a:prstGeom>
          <a:solidFill>
            <a:srgbClr val="1E9B9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2232884"/>
            <a:ext cx="30275784" cy="171760"/>
          </a:xfrm>
          <a:prstGeom prst="rect">
            <a:avLst/>
          </a:prstGeom>
          <a:solidFill>
            <a:srgbClr val="1FA1A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30275784" cy="2404644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2778106" y="192372"/>
            <a:ext cx="24719572" cy="10920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6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6500" dirty="0"/>
          </a:p>
        </p:txBody>
      </p:sp>
      <p:sp>
        <p:nvSpPr>
          <p:cNvPr id="19" name="Text 17"/>
          <p:cNvSpPr/>
          <p:nvPr/>
        </p:nvSpPr>
        <p:spPr>
          <a:xfrm>
            <a:off x="2778106" y="1393616"/>
            <a:ext cx="24719572" cy="277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1700" dirty="0"/>
          </a:p>
        </p:txBody>
      </p:sp>
      <p:sp>
        <p:nvSpPr>
          <p:cNvPr id="20" name="Text 18"/>
          <p:cNvSpPr/>
          <p:nvPr/>
        </p:nvSpPr>
        <p:spPr>
          <a:xfrm>
            <a:off x="2778106" y="1780432"/>
            <a:ext cx="24719572" cy="431841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1300" dirty="0"/>
          </a:p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1300" dirty="0"/>
          </a:p>
        </p:txBody>
      </p:sp>
      <p:sp>
        <p:nvSpPr>
          <p:cNvPr id="21" name="Shape 19"/>
          <p:cNvSpPr/>
          <p:nvPr/>
        </p:nvSpPr>
        <p:spPr>
          <a:xfrm>
            <a:off x="25748949" y="635973"/>
            <a:ext cx="1603406" cy="1132699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25748949" y="1110882"/>
            <a:ext cx="160340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1700" dirty="0"/>
          </a:p>
        </p:txBody>
      </p:sp>
      <p:sp>
        <p:nvSpPr>
          <p:cNvPr id="23" name="Shape 21"/>
          <p:cNvSpPr/>
          <p:nvPr/>
        </p:nvSpPr>
        <p:spPr>
          <a:xfrm>
            <a:off x="27643002" y="635973"/>
            <a:ext cx="1603406" cy="1132699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27643002" y="1110882"/>
            <a:ext cx="1603406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7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423861" y="2575747"/>
            <a:ext cx="6314318" cy="9307204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423861" y="2575747"/>
            <a:ext cx="6314318" cy="44914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478725" y="2612323"/>
            <a:ext cx="620459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ABSTRACT</a:t>
            </a:r>
            <a:endParaRPr lang="en-US" sz="2800" dirty="0"/>
          </a:p>
        </p:txBody>
      </p:sp>
      <p:sp>
        <p:nvSpPr>
          <p:cNvPr id="28" name="Text 26"/>
          <p:cNvSpPr/>
          <p:nvPr/>
        </p:nvSpPr>
        <p:spPr>
          <a:xfrm>
            <a:off x="497013" y="3079755"/>
            <a:ext cx="6168014" cy="87666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2300" dirty="0"/>
          </a:p>
        </p:txBody>
      </p:sp>
      <p:sp>
        <p:nvSpPr>
          <p:cNvPr id="29" name="Shape 27"/>
          <p:cNvSpPr/>
          <p:nvPr/>
        </p:nvSpPr>
        <p:spPr>
          <a:xfrm>
            <a:off x="6980385" y="2575747"/>
            <a:ext cx="6314318" cy="18662355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6980385" y="2575747"/>
            <a:ext cx="6314318" cy="44914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7035249" y="2612323"/>
            <a:ext cx="620459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2800" dirty="0"/>
          </a:p>
        </p:txBody>
      </p:sp>
      <p:sp>
        <p:nvSpPr>
          <p:cNvPr id="32" name="Text 30"/>
          <p:cNvSpPr/>
          <p:nvPr/>
        </p:nvSpPr>
        <p:spPr>
          <a:xfrm>
            <a:off x="7053537" y="3079755"/>
            <a:ext cx="6168014" cy="1812177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2300" dirty="0"/>
          </a:p>
        </p:txBody>
      </p:sp>
      <p:sp>
        <p:nvSpPr>
          <p:cNvPr id="33" name="Shape 31"/>
          <p:cNvSpPr/>
          <p:nvPr/>
        </p:nvSpPr>
        <p:spPr>
          <a:xfrm>
            <a:off x="13536909" y="2575747"/>
            <a:ext cx="9758491" cy="9307204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13536909" y="2575747"/>
            <a:ext cx="9758491" cy="44914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13591773" y="2612323"/>
            <a:ext cx="9648763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RESULTS</a:t>
            </a:r>
            <a:endParaRPr lang="en-US" sz="2800" dirty="0"/>
          </a:p>
        </p:txBody>
      </p:sp>
      <p:sp>
        <p:nvSpPr>
          <p:cNvPr id="36" name="Text 34"/>
          <p:cNvSpPr/>
          <p:nvPr/>
        </p:nvSpPr>
        <p:spPr>
          <a:xfrm>
            <a:off x="13610061" y="3079755"/>
            <a:ext cx="9612187" cy="87666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2300" dirty="0"/>
          </a:p>
        </p:txBody>
      </p:sp>
      <p:sp>
        <p:nvSpPr>
          <p:cNvPr id="37" name="Shape 35"/>
          <p:cNvSpPr/>
          <p:nvPr/>
        </p:nvSpPr>
        <p:spPr>
          <a:xfrm>
            <a:off x="23537606" y="2575747"/>
            <a:ext cx="6314318" cy="9307204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23537606" y="2575747"/>
            <a:ext cx="6314318" cy="44914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23592470" y="2612323"/>
            <a:ext cx="620459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2800" dirty="0"/>
          </a:p>
        </p:txBody>
      </p:sp>
      <p:sp>
        <p:nvSpPr>
          <p:cNvPr id="40" name="Text 38"/>
          <p:cNvSpPr/>
          <p:nvPr/>
        </p:nvSpPr>
        <p:spPr>
          <a:xfrm>
            <a:off x="23610758" y="3079755"/>
            <a:ext cx="6168014" cy="876661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2300" dirty="0"/>
          </a:p>
        </p:txBody>
      </p:sp>
      <p:sp>
        <p:nvSpPr>
          <p:cNvPr id="41" name="Shape 39"/>
          <p:cNvSpPr/>
          <p:nvPr/>
        </p:nvSpPr>
        <p:spPr>
          <a:xfrm>
            <a:off x="423861" y="12054053"/>
            <a:ext cx="6314318" cy="3722881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423861" y="12054053"/>
            <a:ext cx="6314318" cy="44914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78725" y="12090629"/>
            <a:ext cx="620459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2800" dirty="0"/>
          </a:p>
        </p:txBody>
      </p:sp>
      <p:sp>
        <p:nvSpPr>
          <p:cNvPr id="44" name="Text 42"/>
          <p:cNvSpPr/>
          <p:nvPr/>
        </p:nvSpPr>
        <p:spPr>
          <a:xfrm>
            <a:off x="497013" y="12558061"/>
            <a:ext cx="6168014" cy="31822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2300" dirty="0"/>
          </a:p>
        </p:txBody>
      </p:sp>
      <p:sp>
        <p:nvSpPr>
          <p:cNvPr id="45" name="Shape 43"/>
          <p:cNvSpPr/>
          <p:nvPr/>
        </p:nvSpPr>
        <p:spPr>
          <a:xfrm>
            <a:off x="13536909" y="12054053"/>
            <a:ext cx="9758491" cy="9184048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13536909" y="12054053"/>
            <a:ext cx="9758491" cy="44914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13591773" y="12090629"/>
            <a:ext cx="9648763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2800" dirty="0"/>
          </a:p>
        </p:txBody>
      </p:sp>
      <p:sp>
        <p:nvSpPr>
          <p:cNvPr id="48" name="Text 46"/>
          <p:cNvSpPr/>
          <p:nvPr/>
        </p:nvSpPr>
        <p:spPr>
          <a:xfrm>
            <a:off x="13610061" y="12558061"/>
            <a:ext cx="9612187" cy="864346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2300" dirty="0"/>
          </a:p>
        </p:txBody>
      </p:sp>
      <p:sp>
        <p:nvSpPr>
          <p:cNvPr id="49" name="Shape 47"/>
          <p:cNvSpPr/>
          <p:nvPr/>
        </p:nvSpPr>
        <p:spPr>
          <a:xfrm>
            <a:off x="23537606" y="12054053"/>
            <a:ext cx="6314318" cy="3722881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23537606" y="12054053"/>
            <a:ext cx="6314318" cy="44914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23592470" y="12090629"/>
            <a:ext cx="620459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WORK</a:t>
            </a:r>
            <a:endParaRPr lang="en-US" sz="2800" dirty="0"/>
          </a:p>
        </p:txBody>
      </p:sp>
      <p:sp>
        <p:nvSpPr>
          <p:cNvPr id="52" name="Text 50"/>
          <p:cNvSpPr/>
          <p:nvPr/>
        </p:nvSpPr>
        <p:spPr>
          <a:xfrm>
            <a:off x="23610758" y="12558061"/>
            <a:ext cx="6168014" cy="318229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Outline planned follow-up experiments, clinical applications, or next steps that build on this work (optional section).</a:t>
            </a:r>
            <a:endParaRPr lang="en-US" sz="2300" dirty="0"/>
          </a:p>
        </p:txBody>
      </p:sp>
      <p:sp>
        <p:nvSpPr>
          <p:cNvPr id="53" name="Shape 51"/>
          <p:cNvSpPr/>
          <p:nvPr/>
        </p:nvSpPr>
        <p:spPr>
          <a:xfrm>
            <a:off x="423861" y="15948037"/>
            <a:ext cx="6314318" cy="5290065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4" name="Shape 52"/>
          <p:cNvSpPr/>
          <p:nvPr/>
        </p:nvSpPr>
        <p:spPr>
          <a:xfrm>
            <a:off x="423861" y="15948037"/>
            <a:ext cx="6314318" cy="44914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5" name="Text 53"/>
          <p:cNvSpPr/>
          <p:nvPr/>
        </p:nvSpPr>
        <p:spPr>
          <a:xfrm>
            <a:off x="478725" y="15984613"/>
            <a:ext cx="620459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OBJECTIVES</a:t>
            </a:r>
            <a:endParaRPr lang="en-US" sz="2800" dirty="0"/>
          </a:p>
        </p:txBody>
      </p:sp>
      <p:sp>
        <p:nvSpPr>
          <p:cNvPr id="56" name="Text 54"/>
          <p:cNvSpPr/>
          <p:nvPr/>
        </p:nvSpPr>
        <p:spPr>
          <a:xfrm>
            <a:off x="497013" y="16452045"/>
            <a:ext cx="6168014" cy="4749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your specific aims or hypotheses. List what you set out to test, measure, or demonstrate in this study.</a:t>
            </a:r>
            <a:endParaRPr lang="en-US" sz="2300" dirty="0"/>
          </a:p>
        </p:txBody>
      </p:sp>
      <p:sp>
        <p:nvSpPr>
          <p:cNvPr id="57" name="Shape 55"/>
          <p:cNvSpPr/>
          <p:nvPr/>
        </p:nvSpPr>
        <p:spPr>
          <a:xfrm>
            <a:off x="23537606" y="15948037"/>
            <a:ext cx="6314318" cy="2792161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8" name="Shape 56"/>
          <p:cNvSpPr/>
          <p:nvPr/>
        </p:nvSpPr>
        <p:spPr>
          <a:xfrm>
            <a:off x="23537606" y="15948037"/>
            <a:ext cx="6314318" cy="44914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59" name="Text 57"/>
          <p:cNvSpPr/>
          <p:nvPr/>
        </p:nvSpPr>
        <p:spPr>
          <a:xfrm>
            <a:off x="23592470" y="15984613"/>
            <a:ext cx="620459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2800" dirty="0"/>
          </a:p>
        </p:txBody>
      </p:sp>
      <p:sp>
        <p:nvSpPr>
          <p:cNvPr id="60" name="Text 58"/>
          <p:cNvSpPr/>
          <p:nvPr/>
        </p:nvSpPr>
        <p:spPr>
          <a:xfrm>
            <a:off x="23610758" y="16452045"/>
            <a:ext cx="6168014" cy="225157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2300" dirty="0"/>
          </a:p>
          <a:p>
            <a:pPr indent="0" marL="0">
              <a:buNone/>
            </a:pPr>
            <a:r>
              <a:rPr lang="en-US" sz="23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2300" dirty="0"/>
          </a:p>
        </p:txBody>
      </p:sp>
      <p:sp>
        <p:nvSpPr>
          <p:cNvPr id="61" name="Shape 59"/>
          <p:cNvSpPr/>
          <p:nvPr/>
        </p:nvSpPr>
        <p:spPr>
          <a:xfrm>
            <a:off x="23537606" y="18911300"/>
            <a:ext cx="6314318" cy="2326801"/>
          </a:xfrm>
          <a:prstGeom prst="rect">
            <a:avLst/>
          </a:prstGeom>
          <a:solidFill>
            <a:srgbClr val="FFFFFF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62" name="Shape 60"/>
          <p:cNvSpPr/>
          <p:nvPr/>
        </p:nvSpPr>
        <p:spPr>
          <a:xfrm>
            <a:off x="23537606" y="18911300"/>
            <a:ext cx="6314318" cy="449144"/>
          </a:xfrm>
          <a:prstGeom prst="rect">
            <a:avLst/>
          </a:prstGeom>
          <a:solidFill>
            <a:srgbClr val="E0F2F4"/>
          </a:solidFill>
          <a:ln w="12700">
            <a:solidFill>
              <a:srgbClr val="A7D8DE"/>
            </a:solidFill>
            <a:prstDash val="solid"/>
          </a:ln>
        </p:spPr>
      </p:sp>
      <p:sp>
        <p:nvSpPr>
          <p:cNvPr id="63" name="Text 61"/>
          <p:cNvSpPr/>
          <p:nvPr/>
        </p:nvSpPr>
        <p:spPr>
          <a:xfrm>
            <a:off x="23592470" y="18947876"/>
            <a:ext cx="6204590" cy="394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B4F6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2800" dirty="0"/>
          </a:p>
        </p:txBody>
      </p:sp>
      <p:sp>
        <p:nvSpPr>
          <p:cNvPr id="64" name="Text 62"/>
          <p:cNvSpPr/>
          <p:nvPr/>
        </p:nvSpPr>
        <p:spPr>
          <a:xfrm>
            <a:off x="23610758" y="19415309"/>
            <a:ext cx="6168014" cy="1786217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300" dirty="0">
                <a:solidFill>
                  <a:srgbClr val="1230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2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2026-10-10T19:45:05Z</dcterms:created>
  <dcterms:modified xsi:type="dcterms:W3CDTF">2026-10-10T19:45:05Z</dcterms:modified>
</cp:coreProperties>
</file>