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46009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46009"/>
            <a:ext cx="21387816" cy="346009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92018"/>
            <a:ext cx="21387816" cy="346009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038027"/>
            <a:ext cx="21387816" cy="346009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84036"/>
            <a:ext cx="21387816" cy="346009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730045"/>
            <a:ext cx="21387816" cy="346009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076054"/>
            <a:ext cx="21387816" cy="346009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422063"/>
            <a:ext cx="21387816" cy="346009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768072"/>
            <a:ext cx="21387816" cy="346009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114081"/>
            <a:ext cx="21387816" cy="346009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460090"/>
            <a:ext cx="21387816" cy="346009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806099"/>
            <a:ext cx="21387816" cy="346009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152108"/>
            <a:ext cx="21387816" cy="346009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498116"/>
            <a:ext cx="21387816" cy="346009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484412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62546" y="484413"/>
            <a:ext cx="17462724" cy="1647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62546" y="2228298"/>
            <a:ext cx="17462724" cy="87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62546" y="3100240"/>
            <a:ext cx="17462724" cy="135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189910" y="1620360"/>
            <a:ext cx="1132699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189910" y="2330623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27932" y="1620360"/>
            <a:ext cx="1132699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27932" y="2330623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299429" y="5086332"/>
            <a:ext cx="4460643" cy="1243636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9429" y="5086332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54293" y="5122908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372581" y="5776987"/>
            <a:ext cx="4314339" cy="11709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4931175" y="5086332"/>
            <a:ext cx="4460643" cy="2497752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931175" y="5086332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986039" y="5122908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5004327" y="5776987"/>
            <a:ext cx="4314339" cy="24250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9562920" y="5086332"/>
            <a:ext cx="6893721" cy="1243636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562920" y="5086332"/>
            <a:ext cx="6893721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617784" y="5122908"/>
            <a:ext cx="67839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9636072" y="5776987"/>
            <a:ext cx="6747417" cy="11709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16627744" y="5086332"/>
            <a:ext cx="4460643" cy="1243636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627744" y="5086332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6682608" y="5122908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16700896" y="5776987"/>
            <a:ext cx="4314339" cy="11709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299429" y="17764898"/>
            <a:ext cx="4460643" cy="497454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99429" y="17764898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54293" y="17801474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372581" y="18455554"/>
            <a:ext cx="4314339" cy="4247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9562920" y="17764898"/>
            <a:ext cx="6893721" cy="1229895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62920" y="17764898"/>
            <a:ext cx="6893721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617784" y="17801474"/>
            <a:ext cx="67839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9636072" y="18455554"/>
            <a:ext cx="6747417" cy="11571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6627744" y="17764898"/>
            <a:ext cx="4460643" cy="497454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27744" y="17764898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682608" y="17801474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6700896" y="18455554"/>
            <a:ext cx="4314339" cy="4247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299429" y="22981649"/>
            <a:ext cx="4460643" cy="708220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99429" y="22981649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54293" y="23018225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372581" y="23672304"/>
            <a:ext cx="4314339" cy="63549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16627744" y="22981649"/>
            <a:ext cx="4460643" cy="37309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6627744" y="22981649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6682608" y="23018225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16700896" y="23672304"/>
            <a:ext cx="4314339" cy="30036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16627744" y="26954763"/>
            <a:ext cx="4460643" cy="310909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6627744" y="26954763"/>
            <a:ext cx="4460643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6682608" y="26991339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16700896" y="27645419"/>
            <a:ext cx="4314339" cy="23818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