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5266944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71923"/>
            <a:ext cx="21945600" cy="395021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013728" y="526694"/>
            <a:ext cx="17918143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6" name="Text 4"/>
          <p:cNvSpPr/>
          <p:nvPr/>
        </p:nvSpPr>
        <p:spPr>
          <a:xfrm>
            <a:off x="2013728" y="2422794"/>
            <a:ext cx="17918143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013728" y="3370844"/>
            <a:ext cx="17918143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8774022" y="1863840"/>
            <a:ext cx="1026176" cy="153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18774022" y="2542032"/>
            <a:ext cx="10261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0063545" y="1863840"/>
            <a:ext cx="1026176" cy="153926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20063545" y="2542032"/>
            <a:ext cx="10261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07238" y="5596128"/>
            <a:ext cx="10133600" cy="926281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7238" y="5596128"/>
            <a:ext cx="10133600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2102" y="5632704"/>
            <a:ext cx="1002387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380390" y="6342278"/>
            <a:ext cx="9987296" cy="8480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0660295" y="5596128"/>
            <a:ext cx="10978067" cy="926281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660295" y="5596128"/>
            <a:ext cx="10978067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715159" y="5632704"/>
            <a:ext cx="1086833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19" name="Text 17"/>
          <p:cNvSpPr/>
          <p:nvPr/>
        </p:nvSpPr>
        <p:spPr>
          <a:xfrm>
            <a:off x="10733447" y="6342278"/>
            <a:ext cx="10831763" cy="8480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307238" y="15188125"/>
            <a:ext cx="10133600" cy="505244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07238" y="15188125"/>
            <a:ext cx="10133600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2102" y="15224701"/>
            <a:ext cx="1002387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23" name="Text 21"/>
          <p:cNvSpPr/>
          <p:nvPr/>
        </p:nvSpPr>
        <p:spPr>
          <a:xfrm>
            <a:off x="380390" y="15934275"/>
            <a:ext cx="9987296" cy="4269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10660295" y="15188125"/>
            <a:ext cx="10978067" cy="505244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660295" y="15188125"/>
            <a:ext cx="10978067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15159" y="15224701"/>
            <a:ext cx="1086833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27" name="Text 25"/>
          <p:cNvSpPr/>
          <p:nvPr/>
        </p:nvSpPr>
        <p:spPr>
          <a:xfrm>
            <a:off x="10733447" y="15934275"/>
            <a:ext cx="10831763" cy="4269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28" name="Shape 26"/>
          <p:cNvSpPr/>
          <p:nvPr/>
        </p:nvSpPr>
        <p:spPr>
          <a:xfrm>
            <a:off x="307238" y="20569752"/>
            <a:ext cx="10133600" cy="757866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07238" y="20569752"/>
            <a:ext cx="10133600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62102" y="20606328"/>
            <a:ext cx="1002387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1" name="Text 29"/>
          <p:cNvSpPr/>
          <p:nvPr/>
        </p:nvSpPr>
        <p:spPr>
          <a:xfrm>
            <a:off x="380390" y="21315903"/>
            <a:ext cx="9987296" cy="67959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2" name="Shape 30"/>
          <p:cNvSpPr/>
          <p:nvPr/>
        </p:nvSpPr>
        <p:spPr>
          <a:xfrm>
            <a:off x="10660295" y="20569752"/>
            <a:ext cx="10978067" cy="12118219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660295" y="20569752"/>
            <a:ext cx="10978067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715159" y="20606328"/>
            <a:ext cx="1086833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5" name="Text 33"/>
          <p:cNvSpPr/>
          <p:nvPr/>
        </p:nvSpPr>
        <p:spPr>
          <a:xfrm>
            <a:off x="10733447" y="21315903"/>
            <a:ext cx="10831763" cy="113354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6" name="Shape 34"/>
          <p:cNvSpPr/>
          <p:nvPr/>
        </p:nvSpPr>
        <p:spPr>
          <a:xfrm>
            <a:off x="307238" y="28477602"/>
            <a:ext cx="10133600" cy="4210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07238" y="28477602"/>
            <a:ext cx="10133600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62102" y="28514178"/>
            <a:ext cx="1002387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9" name="Text 37"/>
          <p:cNvSpPr/>
          <p:nvPr/>
        </p:nvSpPr>
        <p:spPr>
          <a:xfrm>
            <a:off x="380390" y="29223752"/>
            <a:ext cx="9987296" cy="34276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