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275712"/>
            <a:ext cx="32918400" cy="263347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020592" y="203125"/>
            <a:ext cx="26877215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6" name="Text 4"/>
          <p:cNvSpPr/>
          <p:nvPr/>
        </p:nvSpPr>
        <p:spPr>
          <a:xfrm>
            <a:off x="3020592" y="1472525"/>
            <a:ext cx="26877215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3020592" y="1880624"/>
            <a:ext cx="26877215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28161033" y="756442"/>
            <a:ext cx="1539264" cy="102617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28161033" y="1178090"/>
            <a:ext cx="153926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0095318" y="756442"/>
            <a:ext cx="1539264" cy="102617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30095318" y="1178090"/>
            <a:ext cx="153926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60858" y="2758515"/>
            <a:ext cx="15200400" cy="65201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0858" y="2758515"/>
            <a:ext cx="15200400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5722" y="2795091"/>
            <a:ext cx="1509067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534010" y="3274237"/>
            <a:ext cx="15054096" cy="5967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15990442" y="2758515"/>
            <a:ext cx="16467100" cy="65201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990442" y="2758515"/>
            <a:ext cx="16467100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045306" y="2795091"/>
            <a:ext cx="1635737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6063594" y="3274237"/>
            <a:ext cx="16320796" cy="5967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460858" y="9498167"/>
            <a:ext cx="15200400" cy="355647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0858" y="9498167"/>
            <a:ext cx="15200400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15722" y="9534743"/>
            <a:ext cx="1509067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3" name="Text 21"/>
          <p:cNvSpPr/>
          <p:nvPr/>
        </p:nvSpPr>
        <p:spPr>
          <a:xfrm>
            <a:off x="534010" y="10013889"/>
            <a:ext cx="15054096" cy="30041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15990442" y="9498167"/>
            <a:ext cx="16467100" cy="355647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990442" y="9498167"/>
            <a:ext cx="16467100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6045306" y="9534743"/>
            <a:ext cx="1635737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27" name="Text 25"/>
          <p:cNvSpPr/>
          <p:nvPr/>
        </p:nvSpPr>
        <p:spPr>
          <a:xfrm>
            <a:off x="16063594" y="10013889"/>
            <a:ext cx="16320796" cy="30041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28" name="Shape 26"/>
          <p:cNvSpPr/>
          <p:nvPr/>
        </p:nvSpPr>
        <p:spPr>
          <a:xfrm>
            <a:off x="460858" y="13274094"/>
            <a:ext cx="15200400" cy="533470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60858" y="13274094"/>
            <a:ext cx="15200400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15722" y="13310670"/>
            <a:ext cx="1509067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1" name="Text 29"/>
          <p:cNvSpPr/>
          <p:nvPr/>
        </p:nvSpPr>
        <p:spPr>
          <a:xfrm>
            <a:off x="534010" y="13789815"/>
            <a:ext cx="15054096" cy="4782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15990442" y="13274094"/>
            <a:ext cx="16467100" cy="851788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5990442" y="13274094"/>
            <a:ext cx="16467100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6045306" y="13310670"/>
            <a:ext cx="1635737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5" name="Text 33"/>
          <p:cNvSpPr/>
          <p:nvPr/>
        </p:nvSpPr>
        <p:spPr>
          <a:xfrm>
            <a:off x="16063594" y="13789815"/>
            <a:ext cx="16320796" cy="7965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6" name="Shape 34"/>
          <p:cNvSpPr/>
          <p:nvPr/>
        </p:nvSpPr>
        <p:spPr>
          <a:xfrm>
            <a:off x="460858" y="18828255"/>
            <a:ext cx="15200400" cy="296372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0858" y="18828255"/>
            <a:ext cx="15200400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15722" y="18864831"/>
            <a:ext cx="1509067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9" name="Text 37"/>
          <p:cNvSpPr/>
          <p:nvPr/>
        </p:nvSpPr>
        <p:spPr>
          <a:xfrm>
            <a:off x="534010" y="19343977"/>
            <a:ext cx="15054096" cy="24114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