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7022592"/>
          </a:xfrm>
          <a:prstGeom prst="rect">
            <a:avLst/>
          </a:prstGeom>
          <a:solidFill>
            <a:srgbClr val="0F172A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6495898"/>
            <a:ext cx="32918400" cy="526694"/>
          </a:xfrm>
          <a:prstGeom prst="rect">
            <a:avLst/>
          </a:prstGeom>
          <a:solidFill>
            <a:srgbClr val="CA8A0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020592" y="702259"/>
            <a:ext cx="26877215" cy="238768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6" name="Text 4"/>
          <p:cNvSpPr/>
          <p:nvPr/>
        </p:nvSpPr>
        <p:spPr>
          <a:xfrm>
            <a:off x="3020592" y="3230392"/>
            <a:ext cx="26877215" cy="1264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7" name="Text 5"/>
          <p:cNvSpPr/>
          <p:nvPr/>
        </p:nvSpPr>
        <p:spPr>
          <a:xfrm>
            <a:off x="3020592" y="4494459"/>
            <a:ext cx="26877215" cy="196632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8" name="Shape 6"/>
          <p:cNvSpPr/>
          <p:nvPr/>
        </p:nvSpPr>
        <p:spPr>
          <a:xfrm>
            <a:off x="28161033" y="2485120"/>
            <a:ext cx="1539264" cy="205235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28161033" y="3419856"/>
            <a:ext cx="153926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10" name="Shape 8"/>
          <p:cNvSpPr/>
          <p:nvPr/>
        </p:nvSpPr>
        <p:spPr>
          <a:xfrm>
            <a:off x="30095318" y="2485120"/>
            <a:ext cx="1539264" cy="2052353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dash"/>
          </a:ln>
        </p:spPr>
      </p:sp>
      <p:sp>
        <p:nvSpPr>
          <p:cNvPr id="11" name="Text 9"/>
          <p:cNvSpPr/>
          <p:nvPr/>
        </p:nvSpPr>
        <p:spPr>
          <a:xfrm>
            <a:off x="30095318" y="3419856"/>
            <a:ext cx="1539264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2" name="Shape 10"/>
          <p:cNvSpPr/>
          <p:nvPr/>
        </p:nvSpPr>
        <p:spPr>
          <a:xfrm>
            <a:off x="460858" y="7461504"/>
            <a:ext cx="15200400" cy="123504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0858" y="7461504"/>
            <a:ext cx="152004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15722" y="7498080"/>
            <a:ext cx="150906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5" name="Text 13"/>
          <p:cNvSpPr/>
          <p:nvPr/>
        </p:nvSpPr>
        <p:spPr>
          <a:xfrm>
            <a:off x="534010" y="8438083"/>
            <a:ext cx="15054096" cy="11337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6" name="Shape 14"/>
          <p:cNvSpPr/>
          <p:nvPr/>
        </p:nvSpPr>
        <p:spPr>
          <a:xfrm>
            <a:off x="15990442" y="7461504"/>
            <a:ext cx="16467100" cy="1235041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5990442" y="7461504"/>
            <a:ext cx="164671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045306" y="7498080"/>
            <a:ext cx="163573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9" name="Text 17"/>
          <p:cNvSpPr/>
          <p:nvPr/>
        </p:nvSpPr>
        <p:spPr>
          <a:xfrm>
            <a:off x="16063594" y="8438083"/>
            <a:ext cx="16320796" cy="1133726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20" name="Shape 18"/>
          <p:cNvSpPr/>
          <p:nvPr/>
        </p:nvSpPr>
        <p:spPr>
          <a:xfrm>
            <a:off x="460858" y="20250833"/>
            <a:ext cx="15200400" cy="673659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0858" y="20250833"/>
            <a:ext cx="152004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15722" y="20287409"/>
            <a:ext cx="150906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3" name="Text 21"/>
          <p:cNvSpPr/>
          <p:nvPr/>
        </p:nvSpPr>
        <p:spPr>
          <a:xfrm>
            <a:off x="534010" y="21227413"/>
            <a:ext cx="15054096" cy="5723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4" name="Shape 22"/>
          <p:cNvSpPr/>
          <p:nvPr/>
        </p:nvSpPr>
        <p:spPr>
          <a:xfrm>
            <a:off x="15990442" y="20250833"/>
            <a:ext cx="16467100" cy="6736591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15990442" y="20250833"/>
            <a:ext cx="164671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6045306" y="20287409"/>
            <a:ext cx="163573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27" name="Text 25"/>
          <p:cNvSpPr/>
          <p:nvPr/>
        </p:nvSpPr>
        <p:spPr>
          <a:xfrm>
            <a:off x="16063594" y="21227413"/>
            <a:ext cx="16320796" cy="57234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28" name="Shape 26"/>
          <p:cNvSpPr/>
          <p:nvPr/>
        </p:nvSpPr>
        <p:spPr>
          <a:xfrm>
            <a:off x="460858" y="27426337"/>
            <a:ext cx="15200400" cy="10104887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0858" y="27426337"/>
            <a:ext cx="152004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15722" y="27462913"/>
            <a:ext cx="150906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1" name="Text 29"/>
          <p:cNvSpPr/>
          <p:nvPr/>
        </p:nvSpPr>
        <p:spPr>
          <a:xfrm>
            <a:off x="534010" y="28402916"/>
            <a:ext cx="15054096" cy="909173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2" name="Shape 30"/>
          <p:cNvSpPr/>
          <p:nvPr/>
        </p:nvSpPr>
        <p:spPr>
          <a:xfrm>
            <a:off x="15990442" y="27426337"/>
            <a:ext cx="16467100" cy="16157625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5990442" y="27426337"/>
            <a:ext cx="164671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16045306" y="27462913"/>
            <a:ext cx="163573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5" name="Text 33"/>
          <p:cNvSpPr/>
          <p:nvPr/>
        </p:nvSpPr>
        <p:spPr>
          <a:xfrm>
            <a:off x="16063594" y="28402916"/>
            <a:ext cx="16320796" cy="151444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6" name="Shape 34"/>
          <p:cNvSpPr/>
          <p:nvPr/>
        </p:nvSpPr>
        <p:spPr>
          <a:xfrm>
            <a:off x="460858" y="37970136"/>
            <a:ext cx="15200400" cy="5613826"/>
          </a:xfrm>
          <a:prstGeom prst="rect">
            <a:avLst/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0858" y="37970136"/>
            <a:ext cx="15200400" cy="921715"/>
          </a:xfrm>
          <a:prstGeom prst="rect">
            <a:avLst/>
          </a:prstGeom>
          <a:solidFill>
            <a:srgbClr val="FEF3C7"/>
          </a:solidFill>
          <a:ln w="12700">
            <a:solidFill>
              <a:srgbClr val="CBD5E1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15722" y="38006712"/>
            <a:ext cx="1509067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39" name="Text 37"/>
          <p:cNvSpPr/>
          <p:nvPr/>
        </p:nvSpPr>
        <p:spPr>
          <a:xfrm>
            <a:off x="534010" y="38946715"/>
            <a:ext cx="15054096" cy="460067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E29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