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8404800" cy="38404800"/>
  <p:notesSz cx="38404800" cy="384048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0" cy="3840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8404800" cy="6144768"/>
          </a:xfrm>
          <a:prstGeom prst="rect">
            <a:avLst/>
          </a:prstGeom>
          <a:solidFill>
            <a:srgbClr val="0F172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5683910"/>
            <a:ext cx="38404800" cy="460858"/>
          </a:xfrm>
          <a:prstGeom prst="rect">
            <a:avLst/>
          </a:prstGeom>
          <a:solidFill>
            <a:srgbClr val="CA8A0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524024" y="614477"/>
            <a:ext cx="31356751" cy="20892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8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9800" dirty="0"/>
          </a:p>
        </p:txBody>
      </p:sp>
      <p:sp>
        <p:nvSpPr>
          <p:cNvPr id="6" name="Text 4"/>
          <p:cNvSpPr/>
          <p:nvPr/>
        </p:nvSpPr>
        <p:spPr>
          <a:xfrm>
            <a:off x="3524024" y="2826593"/>
            <a:ext cx="31356751" cy="11060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3524024" y="3932652"/>
            <a:ext cx="31356751" cy="17205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32854538" y="2174480"/>
            <a:ext cx="1795808" cy="1795808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32854538" y="2980944"/>
            <a:ext cx="179580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35111204" y="2174480"/>
            <a:ext cx="1795808" cy="1795808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11" name="Text 9"/>
          <p:cNvSpPr/>
          <p:nvPr/>
        </p:nvSpPr>
        <p:spPr>
          <a:xfrm>
            <a:off x="35111204" y="2980944"/>
            <a:ext cx="179580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12" name="Shape 10"/>
          <p:cNvSpPr/>
          <p:nvPr/>
        </p:nvSpPr>
        <p:spPr>
          <a:xfrm>
            <a:off x="537667" y="6528816"/>
            <a:ext cx="17733800" cy="10806615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37667" y="6528816"/>
            <a:ext cx="17733800" cy="806501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92531" y="6565392"/>
            <a:ext cx="17624072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200" dirty="0"/>
          </a:p>
        </p:txBody>
      </p:sp>
      <p:sp>
        <p:nvSpPr>
          <p:cNvPr id="15" name="Text 13"/>
          <p:cNvSpPr/>
          <p:nvPr/>
        </p:nvSpPr>
        <p:spPr>
          <a:xfrm>
            <a:off x="610819" y="7390181"/>
            <a:ext cx="17587496" cy="99086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16" name="Shape 14"/>
          <p:cNvSpPr/>
          <p:nvPr/>
        </p:nvSpPr>
        <p:spPr>
          <a:xfrm>
            <a:off x="18655516" y="6528816"/>
            <a:ext cx="19211617" cy="10806615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8655516" y="6528816"/>
            <a:ext cx="19211617" cy="806501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8710380" y="6565392"/>
            <a:ext cx="19101889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200" dirty="0"/>
          </a:p>
        </p:txBody>
      </p:sp>
      <p:sp>
        <p:nvSpPr>
          <p:cNvPr id="19" name="Text 17"/>
          <p:cNvSpPr/>
          <p:nvPr/>
        </p:nvSpPr>
        <p:spPr>
          <a:xfrm>
            <a:off x="18728668" y="7390181"/>
            <a:ext cx="19065313" cy="99086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20" name="Shape 18"/>
          <p:cNvSpPr/>
          <p:nvPr/>
        </p:nvSpPr>
        <p:spPr>
          <a:xfrm>
            <a:off x="537667" y="17719479"/>
            <a:ext cx="17733800" cy="5894517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37667" y="17719479"/>
            <a:ext cx="17733800" cy="806501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92531" y="17756055"/>
            <a:ext cx="17624072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200" dirty="0"/>
          </a:p>
        </p:txBody>
      </p:sp>
      <p:sp>
        <p:nvSpPr>
          <p:cNvPr id="23" name="Text 21"/>
          <p:cNvSpPr/>
          <p:nvPr/>
        </p:nvSpPr>
        <p:spPr>
          <a:xfrm>
            <a:off x="610819" y="18580844"/>
            <a:ext cx="17587496" cy="49965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24" name="Shape 22"/>
          <p:cNvSpPr/>
          <p:nvPr/>
        </p:nvSpPr>
        <p:spPr>
          <a:xfrm>
            <a:off x="18655516" y="17719479"/>
            <a:ext cx="19211617" cy="5894517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8655516" y="17719479"/>
            <a:ext cx="19211617" cy="806501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8710380" y="17756055"/>
            <a:ext cx="19101889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200" dirty="0"/>
          </a:p>
        </p:txBody>
      </p:sp>
      <p:sp>
        <p:nvSpPr>
          <p:cNvPr id="27" name="Text 25"/>
          <p:cNvSpPr/>
          <p:nvPr/>
        </p:nvSpPr>
        <p:spPr>
          <a:xfrm>
            <a:off x="18728668" y="18580844"/>
            <a:ext cx="19065313" cy="49965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28" name="Shape 26"/>
          <p:cNvSpPr/>
          <p:nvPr/>
        </p:nvSpPr>
        <p:spPr>
          <a:xfrm>
            <a:off x="537667" y="23998045"/>
            <a:ext cx="17733800" cy="884177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537667" y="23998045"/>
            <a:ext cx="17733800" cy="806501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92531" y="24034621"/>
            <a:ext cx="17624072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200" dirty="0"/>
          </a:p>
        </p:txBody>
      </p:sp>
      <p:sp>
        <p:nvSpPr>
          <p:cNvPr id="31" name="Text 29"/>
          <p:cNvSpPr/>
          <p:nvPr/>
        </p:nvSpPr>
        <p:spPr>
          <a:xfrm>
            <a:off x="610819" y="24859409"/>
            <a:ext cx="17587496" cy="79438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32" name="Shape 30"/>
          <p:cNvSpPr/>
          <p:nvPr/>
        </p:nvSpPr>
        <p:spPr>
          <a:xfrm>
            <a:off x="18655516" y="23998045"/>
            <a:ext cx="19211617" cy="14137922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8655516" y="23998045"/>
            <a:ext cx="19211617" cy="806501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18710380" y="24034621"/>
            <a:ext cx="19101889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200" dirty="0"/>
          </a:p>
        </p:txBody>
      </p:sp>
      <p:sp>
        <p:nvSpPr>
          <p:cNvPr id="35" name="Text 33"/>
          <p:cNvSpPr/>
          <p:nvPr/>
        </p:nvSpPr>
        <p:spPr>
          <a:xfrm>
            <a:off x="18728668" y="24859409"/>
            <a:ext cx="19065313" cy="132399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400" dirty="0"/>
          </a:p>
        </p:txBody>
      </p:sp>
      <p:sp>
        <p:nvSpPr>
          <p:cNvPr id="36" name="Shape 34"/>
          <p:cNvSpPr/>
          <p:nvPr/>
        </p:nvSpPr>
        <p:spPr>
          <a:xfrm>
            <a:off x="537667" y="33223869"/>
            <a:ext cx="17733800" cy="4912098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37667" y="33223869"/>
            <a:ext cx="17733800" cy="806501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2531" y="33260445"/>
            <a:ext cx="17624072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200" dirty="0"/>
          </a:p>
        </p:txBody>
      </p:sp>
      <p:sp>
        <p:nvSpPr>
          <p:cNvPr id="39" name="Text 37"/>
          <p:cNvSpPr/>
          <p:nvPr/>
        </p:nvSpPr>
        <p:spPr>
          <a:xfrm>
            <a:off x="610819" y="34085233"/>
            <a:ext cx="17587496" cy="40141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