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8193024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7578547"/>
            <a:ext cx="38404800" cy="614477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524024" y="819302"/>
            <a:ext cx="31356751" cy="2785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6" name="Text 4"/>
          <p:cNvSpPr/>
          <p:nvPr/>
        </p:nvSpPr>
        <p:spPr>
          <a:xfrm>
            <a:off x="3524024" y="3768791"/>
            <a:ext cx="31356751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3524024" y="5243535"/>
            <a:ext cx="31356751" cy="2294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2854538" y="2899306"/>
            <a:ext cx="1795808" cy="239441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32854538" y="4005072"/>
            <a:ext cx="17958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35111204" y="2899306"/>
            <a:ext cx="1795808" cy="239441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35111204" y="4005072"/>
            <a:ext cx="17958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537667" y="8705088"/>
            <a:ext cx="17733800" cy="144088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7667" y="8705088"/>
            <a:ext cx="1773380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2531" y="8741664"/>
            <a:ext cx="1762407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10819" y="9835286"/>
            <a:ext cx="17587496" cy="132420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6" name="Shape 14"/>
          <p:cNvSpPr/>
          <p:nvPr/>
        </p:nvSpPr>
        <p:spPr>
          <a:xfrm>
            <a:off x="18655516" y="8705088"/>
            <a:ext cx="19211617" cy="144088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8655516" y="8705088"/>
            <a:ext cx="19211617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8710380" y="8741664"/>
            <a:ext cx="1910188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18728668" y="9835286"/>
            <a:ext cx="19065313" cy="132420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20" name="Shape 18"/>
          <p:cNvSpPr/>
          <p:nvPr/>
        </p:nvSpPr>
        <p:spPr>
          <a:xfrm>
            <a:off x="537667" y="23625972"/>
            <a:ext cx="17733800" cy="785935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37667" y="23625972"/>
            <a:ext cx="1773380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92531" y="23662548"/>
            <a:ext cx="1762407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3" name="Text 21"/>
          <p:cNvSpPr/>
          <p:nvPr/>
        </p:nvSpPr>
        <p:spPr>
          <a:xfrm>
            <a:off x="610819" y="24756171"/>
            <a:ext cx="17587496" cy="6692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4" name="Shape 22"/>
          <p:cNvSpPr/>
          <p:nvPr/>
        </p:nvSpPr>
        <p:spPr>
          <a:xfrm>
            <a:off x="18655516" y="23625972"/>
            <a:ext cx="19211617" cy="785935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8655516" y="23625972"/>
            <a:ext cx="19211617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8710380" y="23662548"/>
            <a:ext cx="1910188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7" name="Text 25"/>
          <p:cNvSpPr/>
          <p:nvPr/>
        </p:nvSpPr>
        <p:spPr>
          <a:xfrm>
            <a:off x="18728668" y="24756171"/>
            <a:ext cx="19065313" cy="6692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8" name="Shape 26"/>
          <p:cNvSpPr/>
          <p:nvPr/>
        </p:nvSpPr>
        <p:spPr>
          <a:xfrm>
            <a:off x="537667" y="31997393"/>
            <a:ext cx="17733800" cy="1178903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37667" y="31997393"/>
            <a:ext cx="1773380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92531" y="32033969"/>
            <a:ext cx="1762407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1" name="Text 29"/>
          <p:cNvSpPr/>
          <p:nvPr/>
        </p:nvSpPr>
        <p:spPr>
          <a:xfrm>
            <a:off x="610819" y="33127591"/>
            <a:ext cx="17587496" cy="106222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2" name="Shape 30"/>
          <p:cNvSpPr/>
          <p:nvPr/>
        </p:nvSpPr>
        <p:spPr>
          <a:xfrm>
            <a:off x="18655516" y="31997393"/>
            <a:ext cx="19211617" cy="1885056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8655516" y="31997393"/>
            <a:ext cx="19211617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8710380" y="32033969"/>
            <a:ext cx="1910188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5" name="Text 33"/>
          <p:cNvSpPr/>
          <p:nvPr/>
        </p:nvSpPr>
        <p:spPr>
          <a:xfrm>
            <a:off x="18728668" y="33127591"/>
            <a:ext cx="19065313" cy="176837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6" name="Shape 34"/>
          <p:cNvSpPr/>
          <p:nvPr/>
        </p:nvSpPr>
        <p:spPr>
          <a:xfrm>
            <a:off x="537667" y="44298491"/>
            <a:ext cx="17733800" cy="65494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7667" y="44298491"/>
            <a:ext cx="1773380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2531" y="44335067"/>
            <a:ext cx="1762407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9" name="Text 37"/>
          <p:cNvSpPr/>
          <p:nvPr/>
        </p:nvSpPr>
        <p:spPr>
          <a:xfrm>
            <a:off x="610819" y="45428690"/>
            <a:ext cx="17587496" cy="53826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