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667894"/>
            <a:ext cx="43891200" cy="263347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6" name="Text 4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7548044" y="952533"/>
            <a:ext cx="2052353" cy="10261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7548044" y="1374181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40127091" y="952533"/>
            <a:ext cx="2052353" cy="10261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0127091" y="1374181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14477" y="3150697"/>
            <a:ext cx="20267201" cy="63810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4477" y="3150697"/>
            <a:ext cx="2026720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9341" y="3187273"/>
            <a:ext cx="2015747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687629" y="3666419"/>
            <a:ext cx="20120897" cy="5828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6" name="Shape 14"/>
          <p:cNvSpPr/>
          <p:nvPr/>
        </p:nvSpPr>
        <p:spPr>
          <a:xfrm>
            <a:off x="21320589" y="3150697"/>
            <a:ext cx="21956134" cy="63810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320589" y="3150697"/>
            <a:ext cx="21956134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375453" y="3187273"/>
            <a:ext cx="2184640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21393741" y="3666419"/>
            <a:ext cx="21809830" cy="58287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20" name="Shape 18"/>
          <p:cNvSpPr/>
          <p:nvPr/>
        </p:nvSpPr>
        <p:spPr>
          <a:xfrm>
            <a:off x="614477" y="9751188"/>
            <a:ext cx="20267201" cy="34805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4477" y="9751188"/>
            <a:ext cx="2026720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9341" y="9787764"/>
            <a:ext cx="2015747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687629" y="10266909"/>
            <a:ext cx="20120897" cy="2928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4" name="Shape 22"/>
          <p:cNvSpPr/>
          <p:nvPr/>
        </p:nvSpPr>
        <p:spPr>
          <a:xfrm>
            <a:off x="21320589" y="9751188"/>
            <a:ext cx="21956134" cy="34805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320589" y="9751188"/>
            <a:ext cx="21956134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375453" y="9787764"/>
            <a:ext cx="2184640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27" name="Text 25"/>
          <p:cNvSpPr/>
          <p:nvPr/>
        </p:nvSpPr>
        <p:spPr>
          <a:xfrm>
            <a:off x="21393741" y="10266909"/>
            <a:ext cx="21809830" cy="2928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28" name="Shape 26"/>
          <p:cNvSpPr/>
          <p:nvPr/>
        </p:nvSpPr>
        <p:spPr>
          <a:xfrm>
            <a:off x="614477" y="13451208"/>
            <a:ext cx="20267201" cy="522084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4477" y="13451208"/>
            <a:ext cx="2026720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9341" y="13487784"/>
            <a:ext cx="2015747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1" name="Text 29"/>
          <p:cNvSpPr/>
          <p:nvPr/>
        </p:nvSpPr>
        <p:spPr>
          <a:xfrm>
            <a:off x="687629" y="13966930"/>
            <a:ext cx="20120897" cy="4668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2" name="Shape 30"/>
          <p:cNvSpPr/>
          <p:nvPr/>
        </p:nvSpPr>
        <p:spPr>
          <a:xfrm>
            <a:off x="21320589" y="13451208"/>
            <a:ext cx="21956134" cy="834077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1320589" y="13451208"/>
            <a:ext cx="21956134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1375453" y="13487784"/>
            <a:ext cx="2184640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5" name="Text 33"/>
          <p:cNvSpPr/>
          <p:nvPr/>
        </p:nvSpPr>
        <p:spPr>
          <a:xfrm>
            <a:off x="21393741" y="13966930"/>
            <a:ext cx="21809830" cy="77884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6" name="Shape 34"/>
          <p:cNvSpPr/>
          <p:nvPr/>
        </p:nvSpPr>
        <p:spPr>
          <a:xfrm>
            <a:off x="614477" y="18891511"/>
            <a:ext cx="20267201" cy="29004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4477" y="18891511"/>
            <a:ext cx="2026720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69341" y="18928087"/>
            <a:ext cx="2015747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9" name="Text 37"/>
          <p:cNvSpPr/>
          <p:nvPr/>
        </p:nvSpPr>
        <p:spPr>
          <a:xfrm>
            <a:off x="687629" y="19407232"/>
            <a:ext cx="20120897" cy="23481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