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197233"/>
            <a:ext cx="43891200" cy="395021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6" name="Text 4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37548044" y="1026495"/>
            <a:ext cx="2052353" cy="153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7548044" y="1704687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40127091" y="1026495"/>
            <a:ext cx="2052353" cy="153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0127091" y="1704687"/>
            <a:ext cx="205235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614477" y="3921438"/>
            <a:ext cx="20267201" cy="985705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4477" y="3921438"/>
            <a:ext cx="2026720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9341" y="3958014"/>
            <a:ext cx="201574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5" name="Text 13"/>
          <p:cNvSpPr/>
          <p:nvPr/>
        </p:nvSpPr>
        <p:spPr>
          <a:xfrm>
            <a:off x="687629" y="4667588"/>
            <a:ext cx="20120897" cy="9074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6" name="Shape 14"/>
          <p:cNvSpPr/>
          <p:nvPr/>
        </p:nvSpPr>
        <p:spPr>
          <a:xfrm>
            <a:off x="21320589" y="3921438"/>
            <a:ext cx="21956134" cy="985705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320589" y="3921438"/>
            <a:ext cx="21956134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375453" y="3958014"/>
            <a:ext cx="2184640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9" name="Text 17"/>
          <p:cNvSpPr/>
          <p:nvPr/>
        </p:nvSpPr>
        <p:spPr>
          <a:xfrm>
            <a:off x="21393741" y="4667588"/>
            <a:ext cx="21809830" cy="9074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20" name="Shape 18"/>
          <p:cNvSpPr/>
          <p:nvPr/>
        </p:nvSpPr>
        <p:spPr>
          <a:xfrm>
            <a:off x="614477" y="14107680"/>
            <a:ext cx="20267201" cy="537657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4477" y="14107680"/>
            <a:ext cx="2026720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9341" y="14144256"/>
            <a:ext cx="201574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3" name="Text 21"/>
          <p:cNvSpPr/>
          <p:nvPr/>
        </p:nvSpPr>
        <p:spPr>
          <a:xfrm>
            <a:off x="687629" y="14853830"/>
            <a:ext cx="20120897" cy="4593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4" name="Shape 22"/>
          <p:cNvSpPr/>
          <p:nvPr/>
        </p:nvSpPr>
        <p:spPr>
          <a:xfrm>
            <a:off x="21320589" y="14107680"/>
            <a:ext cx="21956134" cy="537657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320589" y="14107680"/>
            <a:ext cx="21956134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1375453" y="14144256"/>
            <a:ext cx="2184640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7" name="Text 25"/>
          <p:cNvSpPr/>
          <p:nvPr/>
        </p:nvSpPr>
        <p:spPr>
          <a:xfrm>
            <a:off x="21393741" y="14853830"/>
            <a:ext cx="21809830" cy="4593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8" name="Shape 26"/>
          <p:cNvSpPr/>
          <p:nvPr/>
        </p:nvSpPr>
        <p:spPr>
          <a:xfrm>
            <a:off x="614477" y="19813441"/>
            <a:ext cx="20267201" cy="806486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4477" y="19813441"/>
            <a:ext cx="2026720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9341" y="19850017"/>
            <a:ext cx="201574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1" name="Text 29"/>
          <p:cNvSpPr/>
          <p:nvPr/>
        </p:nvSpPr>
        <p:spPr>
          <a:xfrm>
            <a:off x="687629" y="20559591"/>
            <a:ext cx="20120897" cy="7282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2" name="Shape 30"/>
          <p:cNvSpPr/>
          <p:nvPr/>
        </p:nvSpPr>
        <p:spPr>
          <a:xfrm>
            <a:off x="21320589" y="19813441"/>
            <a:ext cx="21956134" cy="1287453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1320589" y="19813441"/>
            <a:ext cx="21956134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1375453" y="19850017"/>
            <a:ext cx="2184640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5" name="Text 33"/>
          <p:cNvSpPr/>
          <p:nvPr/>
        </p:nvSpPr>
        <p:spPr>
          <a:xfrm>
            <a:off x="21393741" y="20559591"/>
            <a:ext cx="21809830" cy="120918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6" name="Shape 34"/>
          <p:cNvSpPr/>
          <p:nvPr/>
        </p:nvSpPr>
        <p:spPr>
          <a:xfrm>
            <a:off x="614477" y="28207490"/>
            <a:ext cx="20267201" cy="448048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4477" y="28207490"/>
            <a:ext cx="20267201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69341" y="28244066"/>
            <a:ext cx="201574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9" name="Text 37"/>
          <p:cNvSpPr/>
          <p:nvPr/>
        </p:nvSpPr>
        <p:spPr>
          <a:xfrm>
            <a:off x="687629" y="28953641"/>
            <a:ext cx="20120897" cy="3697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