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7022592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95898"/>
            <a:ext cx="43891200" cy="526694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27457" y="702259"/>
            <a:ext cx="35836287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6" name="Text 4"/>
          <p:cNvSpPr/>
          <p:nvPr/>
        </p:nvSpPr>
        <p:spPr>
          <a:xfrm>
            <a:off x="4027457" y="3230392"/>
            <a:ext cx="35836287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4027457" y="4494459"/>
            <a:ext cx="35836287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7548044" y="2485120"/>
            <a:ext cx="2052353" cy="205235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37548044" y="3419856"/>
            <a:ext cx="2052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0127091" y="2485120"/>
            <a:ext cx="2052353" cy="205235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40127091" y="3419856"/>
            <a:ext cx="2052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614477" y="7461504"/>
            <a:ext cx="20267201" cy="123504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4477" y="7461504"/>
            <a:ext cx="2026720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9341" y="7498080"/>
            <a:ext cx="2015747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87629" y="8438083"/>
            <a:ext cx="20120897" cy="11337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6" name="Shape 14"/>
          <p:cNvSpPr/>
          <p:nvPr/>
        </p:nvSpPr>
        <p:spPr>
          <a:xfrm>
            <a:off x="21320589" y="7461504"/>
            <a:ext cx="21956134" cy="123504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320589" y="7461504"/>
            <a:ext cx="21956134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375453" y="7498080"/>
            <a:ext cx="2184640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21393741" y="8438083"/>
            <a:ext cx="21809830" cy="11337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20" name="Shape 18"/>
          <p:cNvSpPr/>
          <p:nvPr/>
        </p:nvSpPr>
        <p:spPr>
          <a:xfrm>
            <a:off x="614477" y="20250833"/>
            <a:ext cx="20267201" cy="673659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4477" y="20250833"/>
            <a:ext cx="2026720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9341" y="20287409"/>
            <a:ext cx="2015747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3" name="Text 21"/>
          <p:cNvSpPr/>
          <p:nvPr/>
        </p:nvSpPr>
        <p:spPr>
          <a:xfrm>
            <a:off x="687629" y="21227413"/>
            <a:ext cx="20120897" cy="57234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4" name="Shape 22"/>
          <p:cNvSpPr/>
          <p:nvPr/>
        </p:nvSpPr>
        <p:spPr>
          <a:xfrm>
            <a:off x="21320589" y="20250833"/>
            <a:ext cx="21956134" cy="673659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1320589" y="20250833"/>
            <a:ext cx="21956134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1375453" y="20287409"/>
            <a:ext cx="2184640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7" name="Text 25"/>
          <p:cNvSpPr/>
          <p:nvPr/>
        </p:nvSpPr>
        <p:spPr>
          <a:xfrm>
            <a:off x="21393741" y="21227413"/>
            <a:ext cx="21809830" cy="57234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8" name="Shape 26"/>
          <p:cNvSpPr/>
          <p:nvPr/>
        </p:nvSpPr>
        <p:spPr>
          <a:xfrm>
            <a:off x="614477" y="27426337"/>
            <a:ext cx="20267201" cy="1010488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4477" y="27426337"/>
            <a:ext cx="2026720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9341" y="27462913"/>
            <a:ext cx="2015747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1" name="Text 29"/>
          <p:cNvSpPr/>
          <p:nvPr/>
        </p:nvSpPr>
        <p:spPr>
          <a:xfrm>
            <a:off x="687629" y="28402916"/>
            <a:ext cx="20120897" cy="90917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2" name="Shape 30"/>
          <p:cNvSpPr/>
          <p:nvPr/>
        </p:nvSpPr>
        <p:spPr>
          <a:xfrm>
            <a:off x="21320589" y="27426337"/>
            <a:ext cx="21956134" cy="1615762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1320589" y="27426337"/>
            <a:ext cx="21956134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1375453" y="27462913"/>
            <a:ext cx="2184640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5" name="Text 33"/>
          <p:cNvSpPr/>
          <p:nvPr/>
        </p:nvSpPr>
        <p:spPr>
          <a:xfrm>
            <a:off x="21393741" y="28402916"/>
            <a:ext cx="21809830" cy="15144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6" name="Shape 34"/>
          <p:cNvSpPr/>
          <p:nvPr/>
        </p:nvSpPr>
        <p:spPr>
          <a:xfrm>
            <a:off x="614477" y="37970136"/>
            <a:ext cx="20267201" cy="56138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4477" y="37970136"/>
            <a:ext cx="2026720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69341" y="38006712"/>
            <a:ext cx="2015747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9" name="Text 37"/>
          <p:cNvSpPr/>
          <p:nvPr/>
        </p:nvSpPr>
        <p:spPr>
          <a:xfrm>
            <a:off x="687629" y="38946715"/>
            <a:ext cx="20120897" cy="46006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