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51206400" cy="38404800"/>
  <p:notesSz cx="38404800" cy="51206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1206400" cy="384048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51206400" cy="4190649"/>
          </a:xfrm>
          <a:prstGeom prst="rect">
            <a:avLst/>
          </a:prstGeom>
          <a:solidFill>
            <a:srgbClr val="0F172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3729791"/>
            <a:ext cx="51206400" cy="460858"/>
          </a:xfrm>
          <a:prstGeom prst="rect">
            <a:avLst/>
          </a:prstGeom>
          <a:solidFill>
            <a:srgbClr val="CA8A0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698699" y="335252"/>
            <a:ext cx="41809001" cy="1905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4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11400" dirty="0"/>
          </a:p>
        </p:txBody>
      </p:sp>
      <p:sp>
        <p:nvSpPr>
          <p:cNvPr id="6" name="Text 4"/>
          <p:cNvSpPr/>
          <p:nvPr/>
        </p:nvSpPr>
        <p:spPr>
          <a:xfrm>
            <a:off x="4698699" y="2431040"/>
            <a:ext cx="41809001" cy="4828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900" dirty="0"/>
          </a:p>
        </p:txBody>
      </p:sp>
      <p:sp>
        <p:nvSpPr>
          <p:cNvPr id="7" name="Text 5"/>
          <p:cNvSpPr/>
          <p:nvPr/>
        </p:nvSpPr>
        <p:spPr>
          <a:xfrm>
            <a:off x="4698699" y="3104370"/>
            <a:ext cx="41809001" cy="7510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43806051" y="1197420"/>
            <a:ext cx="2394411" cy="1795808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dash"/>
          </a:ln>
        </p:spPr>
      </p:sp>
      <p:sp>
        <p:nvSpPr>
          <p:cNvPr id="9" name="Text 7"/>
          <p:cNvSpPr/>
          <p:nvPr/>
        </p:nvSpPr>
        <p:spPr>
          <a:xfrm>
            <a:off x="43806051" y="2003884"/>
            <a:ext cx="2394411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3000" dirty="0"/>
          </a:p>
        </p:txBody>
      </p:sp>
      <p:sp>
        <p:nvSpPr>
          <p:cNvPr id="10" name="Shape 8"/>
          <p:cNvSpPr/>
          <p:nvPr/>
        </p:nvSpPr>
        <p:spPr>
          <a:xfrm>
            <a:off x="46814939" y="1197420"/>
            <a:ext cx="2394411" cy="1795808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dash"/>
          </a:ln>
        </p:spPr>
      </p:sp>
      <p:sp>
        <p:nvSpPr>
          <p:cNvPr id="11" name="Text 9"/>
          <p:cNvSpPr/>
          <p:nvPr/>
        </p:nvSpPr>
        <p:spPr>
          <a:xfrm>
            <a:off x="46814939" y="2003884"/>
            <a:ext cx="2394411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3000" dirty="0"/>
          </a:p>
        </p:txBody>
      </p:sp>
      <p:sp>
        <p:nvSpPr>
          <p:cNvPr id="12" name="Shape 10"/>
          <p:cNvSpPr/>
          <p:nvPr/>
        </p:nvSpPr>
        <p:spPr>
          <a:xfrm>
            <a:off x="716890" y="4574697"/>
            <a:ext cx="23645067" cy="11500012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16890" y="4574697"/>
            <a:ext cx="23645067" cy="806501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71754" y="4611273"/>
            <a:ext cx="23535339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800" dirty="0"/>
          </a:p>
        </p:txBody>
      </p:sp>
      <p:sp>
        <p:nvSpPr>
          <p:cNvPr id="15" name="Text 13"/>
          <p:cNvSpPr/>
          <p:nvPr/>
        </p:nvSpPr>
        <p:spPr>
          <a:xfrm>
            <a:off x="790042" y="5436062"/>
            <a:ext cx="23498763" cy="106020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900" dirty="0"/>
          </a:p>
        </p:txBody>
      </p:sp>
      <p:sp>
        <p:nvSpPr>
          <p:cNvPr id="16" name="Shape 14"/>
          <p:cNvSpPr/>
          <p:nvPr/>
        </p:nvSpPr>
        <p:spPr>
          <a:xfrm>
            <a:off x="24874021" y="4574697"/>
            <a:ext cx="25615490" cy="11500012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4874021" y="4574697"/>
            <a:ext cx="25615490" cy="806501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4928885" y="4611273"/>
            <a:ext cx="25505762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800" dirty="0"/>
          </a:p>
        </p:txBody>
      </p:sp>
      <p:sp>
        <p:nvSpPr>
          <p:cNvPr id="19" name="Text 17"/>
          <p:cNvSpPr/>
          <p:nvPr/>
        </p:nvSpPr>
        <p:spPr>
          <a:xfrm>
            <a:off x="24947173" y="5436062"/>
            <a:ext cx="25469186" cy="106020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900" dirty="0"/>
          </a:p>
        </p:txBody>
      </p:sp>
      <p:sp>
        <p:nvSpPr>
          <p:cNvPr id="20" name="Shape 18"/>
          <p:cNvSpPr/>
          <p:nvPr/>
        </p:nvSpPr>
        <p:spPr>
          <a:xfrm>
            <a:off x="716890" y="16458757"/>
            <a:ext cx="23645067" cy="6272734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16890" y="16458757"/>
            <a:ext cx="23645067" cy="806501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71754" y="16495333"/>
            <a:ext cx="23535339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800" dirty="0"/>
          </a:p>
        </p:txBody>
      </p:sp>
      <p:sp>
        <p:nvSpPr>
          <p:cNvPr id="23" name="Text 21"/>
          <p:cNvSpPr/>
          <p:nvPr/>
        </p:nvSpPr>
        <p:spPr>
          <a:xfrm>
            <a:off x="790042" y="17320122"/>
            <a:ext cx="23498763" cy="537479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900" dirty="0"/>
          </a:p>
        </p:txBody>
      </p:sp>
      <p:sp>
        <p:nvSpPr>
          <p:cNvPr id="24" name="Shape 22"/>
          <p:cNvSpPr/>
          <p:nvPr/>
        </p:nvSpPr>
        <p:spPr>
          <a:xfrm>
            <a:off x="24874021" y="16458757"/>
            <a:ext cx="25615490" cy="6272734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24874021" y="16458757"/>
            <a:ext cx="25615490" cy="806501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28885" y="16495333"/>
            <a:ext cx="25505762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800" dirty="0"/>
          </a:p>
        </p:txBody>
      </p:sp>
      <p:sp>
        <p:nvSpPr>
          <p:cNvPr id="27" name="Text 25"/>
          <p:cNvSpPr/>
          <p:nvPr/>
        </p:nvSpPr>
        <p:spPr>
          <a:xfrm>
            <a:off x="24947173" y="17320122"/>
            <a:ext cx="25469186" cy="537479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900" dirty="0"/>
          </a:p>
        </p:txBody>
      </p:sp>
      <p:sp>
        <p:nvSpPr>
          <p:cNvPr id="28" name="Shape 26"/>
          <p:cNvSpPr/>
          <p:nvPr/>
        </p:nvSpPr>
        <p:spPr>
          <a:xfrm>
            <a:off x="716890" y="23115539"/>
            <a:ext cx="23645067" cy="9409101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716890" y="23115539"/>
            <a:ext cx="23645067" cy="806501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771754" y="23152115"/>
            <a:ext cx="23535339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800" dirty="0"/>
          </a:p>
        </p:txBody>
      </p:sp>
      <p:sp>
        <p:nvSpPr>
          <p:cNvPr id="31" name="Text 29"/>
          <p:cNvSpPr/>
          <p:nvPr/>
        </p:nvSpPr>
        <p:spPr>
          <a:xfrm>
            <a:off x="790042" y="23976904"/>
            <a:ext cx="23498763" cy="8511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900" dirty="0"/>
          </a:p>
        </p:txBody>
      </p:sp>
      <p:sp>
        <p:nvSpPr>
          <p:cNvPr id="32" name="Shape 30"/>
          <p:cNvSpPr/>
          <p:nvPr/>
        </p:nvSpPr>
        <p:spPr>
          <a:xfrm>
            <a:off x="24874021" y="23115539"/>
            <a:ext cx="25615490" cy="15020427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24874021" y="23115539"/>
            <a:ext cx="25615490" cy="806501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24928885" y="23152115"/>
            <a:ext cx="25505762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800" dirty="0"/>
          </a:p>
        </p:txBody>
      </p:sp>
      <p:sp>
        <p:nvSpPr>
          <p:cNvPr id="35" name="Text 33"/>
          <p:cNvSpPr/>
          <p:nvPr/>
        </p:nvSpPr>
        <p:spPr>
          <a:xfrm>
            <a:off x="24947173" y="23976904"/>
            <a:ext cx="25469186" cy="141224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900" dirty="0"/>
          </a:p>
        </p:txBody>
      </p:sp>
      <p:sp>
        <p:nvSpPr>
          <p:cNvPr id="36" name="Shape 34"/>
          <p:cNvSpPr/>
          <p:nvPr/>
        </p:nvSpPr>
        <p:spPr>
          <a:xfrm>
            <a:off x="716890" y="32908688"/>
            <a:ext cx="23645067" cy="5227278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716890" y="32908688"/>
            <a:ext cx="23645067" cy="806501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771754" y="32945264"/>
            <a:ext cx="23535339" cy="75163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800" dirty="0"/>
          </a:p>
        </p:txBody>
      </p:sp>
      <p:sp>
        <p:nvSpPr>
          <p:cNvPr id="39" name="Text 37"/>
          <p:cNvSpPr/>
          <p:nvPr/>
        </p:nvSpPr>
        <p:spPr>
          <a:xfrm>
            <a:off x="790042" y="33770053"/>
            <a:ext cx="23498763" cy="43293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