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042976"/>
            <a:ext cx="42803064" cy="363309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927609" y="272503"/>
            <a:ext cx="34947846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6" name="Text 4"/>
          <p:cNvSpPr/>
          <p:nvPr/>
        </p:nvSpPr>
        <p:spPr>
          <a:xfrm>
            <a:off x="3927609" y="1976396"/>
            <a:ext cx="34947846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3927609" y="2523573"/>
            <a:ext cx="34947846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6617165" y="995295"/>
            <a:ext cx="2001471" cy="14156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36617165" y="1611703"/>
            <a:ext cx="200147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9132273" y="995295"/>
            <a:ext cx="2001471" cy="14156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39132273" y="1611703"/>
            <a:ext cx="200147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599243" y="3709043"/>
            <a:ext cx="19764743" cy="902941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9243" y="3709043"/>
            <a:ext cx="19764743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4107" y="3745619"/>
            <a:ext cx="196550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5" name="Text 13"/>
          <p:cNvSpPr/>
          <p:nvPr/>
        </p:nvSpPr>
        <p:spPr>
          <a:xfrm>
            <a:off x="672395" y="4399698"/>
            <a:ext cx="19618439" cy="8302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6" name="Shape 14"/>
          <p:cNvSpPr/>
          <p:nvPr/>
        </p:nvSpPr>
        <p:spPr>
          <a:xfrm>
            <a:off x="20792016" y="3709043"/>
            <a:ext cx="21411805" cy="902941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0792016" y="3709043"/>
            <a:ext cx="21411805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846880" y="3745619"/>
            <a:ext cx="2130207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9" name="Text 17"/>
          <p:cNvSpPr/>
          <p:nvPr/>
        </p:nvSpPr>
        <p:spPr>
          <a:xfrm>
            <a:off x="20865168" y="4399698"/>
            <a:ext cx="21265501" cy="8302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599243" y="13041217"/>
            <a:ext cx="19764743" cy="49251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9243" y="13041217"/>
            <a:ext cx="19764743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4107" y="13077793"/>
            <a:ext cx="196550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3" name="Text 21"/>
          <p:cNvSpPr/>
          <p:nvPr/>
        </p:nvSpPr>
        <p:spPr>
          <a:xfrm>
            <a:off x="672395" y="13731873"/>
            <a:ext cx="19618439" cy="4197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4" name="Shape 22"/>
          <p:cNvSpPr/>
          <p:nvPr/>
        </p:nvSpPr>
        <p:spPr>
          <a:xfrm>
            <a:off x="20792016" y="13041217"/>
            <a:ext cx="21411805" cy="49251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0792016" y="13041217"/>
            <a:ext cx="21411805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0846880" y="13077793"/>
            <a:ext cx="2130207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7" name="Text 25"/>
          <p:cNvSpPr/>
          <p:nvPr/>
        </p:nvSpPr>
        <p:spPr>
          <a:xfrm>
            <a:off x="20865168" y="13731873"/>
            <a:ext cx="21265501" cy="41979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8" name="Shape 26"/>
          <p:cNvSpPr/>
          <p:nvPr/>
        </p:nvSpPr>
        <p:spPr>
          <a:xfrm>
            <a:off x="599243" y="18269111"/>
            <a:ext cx="19764743" cy="73877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99243" y="18269111"/>
            <a:ext cx="19764743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4107" y="18305687"/>
            <a:ext cx="196550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1" name="Text 29"/>
          <p:cNvSpPr/>
          <p:nvPr/>
        </p:nvSpPr>
        <p:spPr>
          <a:xfrm>
            <a:off x="672395" y="18959767"/>
            <a:ext cx="19618439" cy="6660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2" name="Shape 30"/>
          <p:cNvSpPr/>
          <p:nvPr/>
        </p:nvSpPr>
        <p:spPr>
          <a:xfrm>
            <a:off x="20792016" y="18269111"/>
            <a:ext cx="21411805" cy="1179474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0792016" y="18269111"/>
            <a:ext cx="21411805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0846880" y="18305687"/>
            <a:ext cx="2130207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5" name="Text 33"/>
          <p:cNvSpPr/>
          <p:nvPr/>
        </p:nvSpPr>
        <p:spPr>
          <a:xfrm>
            <a:off x="20865168" y="18959767"/>
            <a:ext cx="21265501" cy="110675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6" name="Shape 34"/>
          <p:cNvSpPr/>
          <p:nvPr/>
        </p:nvSpPr>
        <p:spPr>
          <a:xfrm>
            <a:off x="599243" y="25959573"/>
            <a:ext cx="19764743" cy="4104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9243" y="25959573"/>
            <a:ext cx="19764743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4107" y="25996149"/>
            <a:ext cx="196550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9" name="Text 37"/>
          <p:cNvSpPr/>
          <p:nvPr/>
        </p:nvSpPr>
        <p:spPr>
          <a:xfrm>
            <a:off x="672395" y="26650229"/>
            <a:ext cx="19618439" cy="33770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