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6848490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334853"/>
            <a:ext cx="30275784" cy="513637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78106" y="684849"/>
            <a:ext cx="24719572" cy="23284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6" name="Text 4"/>
          <p:cNvSpPr/>
          <p:nvPr/>
        </p:nvSpPr>
        <p:spPr>
          <a:xfrm>
            <a:off x="2778106" y="3150306"/>
            <a:ext cx="24719572" cy="12327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2778106" y="4383034"/>
            <a:ext cx="24719572" cy="1917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5900328" y="2423509"/>
            <a:ext cx="1415696" cy="20014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25900328" y="3332805"/>
            <a:ext cx="14156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27679333" y="2423509"/>
            <a:ext cx="1415696" cy="20014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27679333" y="3332805"/>
            <a:ext cx="14156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423861" y="7276521"/>
            <a:ext cx="13980146" cy="1204423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3861" y="7276521"/>
            <a:ext cx="13980146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8725" y="7313097"/>
            <a:ext cx="1387041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5" name="Text 13"/>
          <p:cNvSpPr/>
          <p:nvPr/>
        </p:nvSpPr>
        <p:spPr>
          <a:xfrm>
            <a:off x="497013" y="8230249"/>
            <a:ext cx="13833842" cy="110539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6" name="Shape 14"/>
          <p:cNvSpPr/>
          <p:nvPr/>
        </p:nvSpPr>
        <p:spPr>
          <a:xfrm>
            <a:off x="14706765" y="7276521"/>
            <a:ext cx="15145158" cy="1204423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4706765" y="7276521"/>
            <a:ext cx="15145158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761629" y="7313097"/>
            <a:ext cx="1503543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9" name="Text 17"/>
          <p:cNvSpPr/>
          <p:nvPr/>
        </p:nvSpPr>
        <p:spPr>
          <a:xfrm>
            <a:off x="14779917" y="8230249"/>
            <a:ext cx="14998854" cy="110539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423861" y="19748781"/>
            <a:ext cx="13980146" cy="65695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3861" y="19748781"/>
            <a:ext cx="13980146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8725" y="19785357"/>
            <a:ext cx="1387041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3" name="Text 21"/>
          <p:cNvSpPr/>
          <p:nvPr/>
        </p:nvSpPr>
        <p:spPr>
          <a:xfrm>
            <a:off x="497013" y="20702510"/>
            <a:ext cx="13833842" cy="5579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4" name="Shape 22"/>
          <p:cNvSpPr/>
          <p:nvPr/>
        </p:nvSpPr>
        <p:spPr>
          <a:xfrm>
            <a:off x="14706765" y="19748781"/>
            <a:ext cx="15145158" cy="65695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4706765" y="19748781"/>
            <a:ext cx="15145158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4761629" y="19785357"/>
            <a:ext cx="1503543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27" name="Text 25"/>
          <p:cNvSpPr/>
          <p:nvPr/>
        </p:nvSpPr>
        <p:spPr>
          <a:xfrm>
            <a:off x="14779917" y="20702510"/>
            <a:ext cx="14998854" cy="5579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28" name="Shape 26"/>
          <p:cNvSpPr/>
          <p:nvPr/>
        </p:nvSpPr>
        <p:spPr>
          <a:xfrm>
            <a:off x="423861" y="26746392"/>
            <a:ext cx="13980146" cy="985437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3861" y="26746392"/>
            <a:ext cx="13980146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8725" y="26782968"/>
            <a:ext cx="1387041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1" name="Text 29"/>
          <p:cNvSpPr/>
          <p:nvPr/>
        </p:nvSpPr>
        <p:spPr>
          <a:xfrm>
            <a:off x="497013" y="27700120"/>
            <a:ext cx="13833842" cy="88640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2" name="Shape 30"/>
          <p:cNvSpPr/>
          <p:nvPr/>
        </p:nvSpPr>
        <p:spPr>
          <a:xfrm>
            <a:off x="14706765" y="26746392"/>
            <a:ext cx="15145158" cy="1575705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4706765" y="26746392"/>
            <a:ext cx="15145158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4761629" y="26782968"/>
            <a:ext cx="1503543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5" name="Text 33"/>
          <p:cNvSpPr/>
          <p:nvPr/>
        </p:nvSpPr>
        <p:spPr>
          <a:xfrm>
            <a:off x="14779917" y="27700120"/>
            <a:ext cx="14998854" cy="14766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6" name="Shape 34"/>
          <p:cNvSpPr/>
          <p:nvPr/>
        </p:nvSpPr>
        <p:spPr>
          <a:xfrm>
            <a:off x="423861" y="37028793"/>
            <a:ext cx="13980146" cy="547465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23861" y="37028793"/>
            <a:ext cx="13980146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8725" y="37065369"/>
            <a:ext cx="1387041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9" name="Text 37"/>
          <p:cNvSpPr/>
          <p:nvPr/>
        </p:nvSpPr>
        <p:spPr>
          <a:xfrm>
            <a:off x="497013" y="37982521"/>
            <a:ext cx="13833842" cy="44843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