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147990"/>
            <a:ext cx="30275784" cy="256654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78106" y="192372"/>
            <a:ext cx="2471957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6" name="Text 4"/>
          <p:cNvSpPr/>
          <p:nvPr/>
        </p:nvSpPr>
        <p:spPr>
          <a:xfrm>
            <a:off x="2778106" y="1393616"/>
            <a:ext cx="2471957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778106" y="1780432"/>
            <a:ext cx="2471957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5900328" y="702275"/>
            <a:ext cx="1415696" cy="100009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25900328" y="1110882"/>
            <a:ext cx="14156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27679333" y="702275"/>
            <a:ext cx="1415696" cy="100009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27679333" y="1110882"/>
            <a:ext cx="14156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23861" y="2618522"/>
            <a:ext cx="13980146" cy="63792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3861" y="2618522"/>
            <a:ext cx="13980146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8725" y="2655098"/>
            <a:ext cx="138704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97013" y="3122530"/>
            <a:ext cx="13833842" cy="58386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6" name="Shape 14"/>
          <p:cNvSpPr/>
          <p:nvPr/>
        </p:nvSpPr>
        <p:spPr>
          <a:xfrm>
            <a:off x="14706765" y="2618522"/>
            <a:ext cx="15145158" cy="63792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4706765" y="2618522"/>
            <a:ext cx="15145158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761629" y="2655098"/>
            <a:ext cx="1503543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4779917" y="3122530"/>
            <a:ext cx="14998854" cy="58386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20" name="Shape 18"/>
          <p:cNvSpPr/>
          <p:nvPr/>
        </p:nvSpPr>
        <p:spPr>
          <a:xfrm>
            <a:off x="423861" y="9211671"/>
            <a:ext cx="13980146" cy="347960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3861" y="9211671"/>
            <a:ext cx="13980146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8725" y="9248247"/>
            <a:ext cx="138704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497013" y="9715679"/>
            <a:ext cx="13833842" cy="2939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4" name="Shape 22"/>
          <p:cNvSpPr/>
          <p:nvPr/>
        </p:nvSpPr>
        <p:spPr>
          <a:xfrm>
            <a:off x="14706765" y="9211671"/>
            <a:ext cx="15145158" cy="347960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4706765" y="9211671"/>
            <a:ext cx="15145158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61629" y="9248247"/>
            <a:ext cx="1503543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14779917" y="9715679"/>
            <a:ext cx="14998854" cy="2939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28" name="Shape 26"/>
          <p:cNvSpPr/>
          <p:nvPr/>
        </p:nvSpPr>
        <p:spPr>
          <a:xfrm>
            <a:off x="423861" y="12905151"/>
            <a:ext cx="13980146" cy="521940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3861" y="12905151"/>
            <a:ext cx="13980146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8725" y="12941727"/>
            <a:ext cx="138704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497013" y="13409160"/>
            <a:ext cx="13833842" cy="4678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2" name="Shape 30"/>
          <p:cNvSpPr/>
          <p:nvPr/>
        </p:nvSpPr>
        <p:spPr>
          <a:xfrm>
            <a:off x="14706765" y="12905151"/>
            <a:ext cx="15145158" cy="833295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4706765" y="12905151"/>
            <a:ext cx="15145158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4761629" y="12941727"/>
            <a:ext cx="1503543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14779917" y="13409160"/>
            <a:ext cx="14998854" cy="77923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6" name="Shape 34"/>
          <p:cNvSpPr/>
          <p:nvPr/>
        </p:nvSpPr>
        <p:spPr>
          <a:xfrm>
            <a:off x="423861" y="18338433"/>
            <a:ext cx="13980146" cy="289966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23861" y="18338433"/>
            <a:ext cx="13980146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8725" y="18375009"/>
            <a:ext cx="1387041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9" name="Text 37"/>
          <p:cNvSpPr/>
          <p:nvPr/>
        </p:nvSpPr>
        <p:spPr>
          <a:xfrm>
            <a:off x="497013" y="18842441"/>
            <a:ext cx="13833842" cy="2359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