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387816" cy="30275784"/>
  <p:notesSz cx="30275784" cy="2138781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387816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387816" cy="4844125"/>
          </a:xfrm>
          <a:prstGeom prst="rect">
            <a:avLst/>
          </a:prstGeom>
          <a:solidFill>
            <a:srgbClr val="0F172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480816"/>
            <a:ext cx="21387816" cy="363309"/>
          </a:xfrm>
          <a:prstGeom prst="rect">
            <a:avLst/>
          </a:prstGeom>
          <a:solidFill>
            <a:srgbClr val="CA8A0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962546" y="484413"/>
            <a:ext cx="17462724" cy="16470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6" name="Text 4"/>
          <p:cNvSpPr/>
          <p:nvPr/>
        </p:nvSpPr>
        <p:spPr>
          <a:xfrm>
            <a:off x="1962546" y="2228298"/>
            <a:ext cx="17462724" cy="8719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962546" y="3100240"/>
            <a:ext cx="17462724" cy="13563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18296849" y="1714215"/>
            <a:ext cx="1000094" cy="141569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18296849" y="2330623"/>
            <a:ext cx="100009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19553597" y="1714215"/>
            <a:ext cx="1000094" cy="141569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19553597" y="2330623"/>
            <a:ext cx="100009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299429" y="5146883"/>
            <a:ext cx="9876038" cy="851921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99429" y="5146883"/>
            <a:ext cx="9876038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4293" y="5183459"/>
            <a:ext cx="976631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372581" y="5837539"/>
            <a:ext cx="9729734" cy="77919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16" name="Shape 14"/>
          <p:cNvSpPr/>
          <p:nvPr/>
        </p:nvSpPr>
        <p:spPr>
          <a:xfrm>
            <a:off x="10389346" y="5146883"/>
            <a:ext cx="10699041" cy="851921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389346" y="5146883"/>
            <a:ext cx="10699041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444210" y="5183459"/>
            <a:ext cx="1058931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10462498" y="5837539"/>
            <a:ext cx="10552737" cy="77919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20" name="Shape 18"/>
          <p:cNvSpPr/>
          <p:nvPr/>
        </p:nvSpPr>
        <p:spPr>
          <a:xfrm>
            <a:off x="299429" y="13968856"/>
            <a:ext cx="9876038" cy="464684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99429" y="13968856"/>
            <a:ext cx="9876038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4293" y="14005432"/>
            <a:ext cx="976631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372581" y="14659512"/>
            <a:ext cx="9729734" cy="39196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24" name="Shape 22"/>
          <p:cNvSpPr/>
          <p:nvPr/>
        </p:nvSpPr>
        <p:spPr>
          <a:xfrm>
            <a:off x="10389346" y="13968856"/>
            <a:ext cx="10699041" cy="464684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389346" y="13968856"/>
            <a:ext cx="10699041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444210" y="14005432"/>
            <a:ext cx="1058931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27" name="Text 25"/>
          <p:cNvSpPr/>
          <p:nvPr/>
        </p:nvSpPr>
        <p:spPr>
          <a:xfrm>
            <a:off x="10462498" y="14659512"/>
            <a:ext cx="10552737" cy="39196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28" name="Shape 26"/>
          <p:cNvSpPr/>
          <p:nvPr/>
        </p:nvSpPr>
        <p:spPr>
          <a:xfrm>
            <a:off x="299429" y="18918458"/>
            <a:ext cx="9876038" cy="697026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99429" y="18918458"/>
            <a:ext cx="9876038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54293" y="18955034"/>
            <a:ext cx="976631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31" name="Text 29"/>
          <p:cNvSpPr/>
          <p:nvPr/>
        </p:nvSpPr>
        <p:spPr>
          <a:xfrm>
            <a:off x="372581" y="19609114"/>
            <a:ext cx="9729734" cy="62430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32" name="Shape 30"/>
          <p:cNvSpPr/>
          <p:nvPr/>
        </p:nvSpPr>
        <p:spPr>
          <a:xfrm>
            <a:off x="10389346" y="18918458"/>
            <a:ext cx="10699041" cy="1114539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389346" y="18918458"/>
            <a:ext cx="10699041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0444210" y="18955034"/>
            <a:ext cx="1058931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35" name="Text 33"/>
          <p:cNvSpPr/>
          <p:nvPr/>
        </p:nvSpPr>
        <p:spPr>
          <a:xfrm>
            <a:off x="10462498" y="19609114"/>
            <a:ext cx="10552737" cy="104181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36" name="Shape 34"/>
          <p:cNvSpPr/>
          <p:nvPr/>
        </p:nvSpPr>
        <p:spPr>
          <a:xfrm>
            <a:off x="299429" y="26191483"/>
            <a:ext cx="9876038" cy="387237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299429" y="26191483"/>
            <a:ext cx="9876038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54293" y="26228059"/>
            <a:ext cx="976631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39" name="Text 37"/>
          <p:cNvSpPr/>
          <p:nvPr/>
        </p:nvSpPr>
        <p:spPr>
          <a:xfrm>
            <a:off x="372581" y="26882139"/>
            <a:ext cx="9729734" cy="31451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