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476183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76860" y="347618"/>
            <a:ext cx="17991881" cy="1181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976860" y="1599044"/>
            <a:ext cx="17991881" cy="625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76860" y="2224757"/>
            <a:ext cx="17991881" cy="973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584412" y="759098"/>
            <a:ext cx="1305324" cy="195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584412" y="1646652"/>
            <a:ext cx="130532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47745" y="759098"/>
            <a:ext cx="1305324" cy="19579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47745" y="1646652"/>
            <a:ext cx="130532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63347" y="3673693"/>
            <a:ext cx="7051853" cy="893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3347" y="3673693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8211" y="3710269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36499" y="4419844"/>
            <a:ext cx="6905549" cy="8155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7446874" y="3673693"/>
            <a:ext cx="7051853" cy="893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446874" y="3673693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01738" y="3710269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7520026" y="4419844"/>
            <a:ext cx="6905549" cy="8155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4630400" y="3673693"/>
            <a:ext cx="7051853" cy="893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630400" y="3673693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685264" y="3710269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4703552" y="4419844"/>
            <a:ext cx="6905549" cy="8155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63347" y="12809692"/>
            <a:ext cx="7051853" cy="54784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63347" y="12809692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18211" y="12846268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336499" y="13555842"/>
            <a:ext cx="6905549" cy="4695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7446874" y="12809692"/>
            <a:ext cx="7051853" cy="1991119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446874" y="12809692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01738" y="12846268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7520026" y="13555842"/>
            <a:ext cx="6905549" cy="19128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4630400" y="12809692"/>
            <a:ext cx="7051853" cy="547842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630400" y="12809692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685264" y="12846268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4703552" y="13555842"/>
            <a:ext cx="6905549" cy="46957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263347" y="18485630"/>
            <a:ext cx="7051853" cy="40367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63347" y="18485630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8211" y="18522206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336499" y="19231780"/>
            <a:ext cx="6905549" cy="3254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4630400" y="18485630"/>
            <a:ext cx="7051853" cy="40367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630400" y="18485630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685264" y="18522206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4703552" y="19231780"/>
            <a:ext cx="6905549" cy="32540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263347" y="22719877"/>
            <a:ext cx="7051853" cy="1000101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3347" y="22719877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8211" y="22756453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336499" y="23466027"/>
            <a:ext cx="6905549" cy="92182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4630400" y="22719877"/>
            <a:ext cx="7051853" cy="663178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4630400" y="22719877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685264" y="22756453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4703552" y="23466027"/>
            <a:ext cx="6905549" cy="58490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51" name="Shape 49"/>
          <p:cNvSpPr/>
          <p:nvPr/>
        </p:nvSpPr>
        <p:spPr>
          <a:xfrm>
            <a:off x="14630400" y="29549168"/>
            <a:ext cx="7051853" cy="317172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4630400" y="29549168"/>
            <a:ext cx="7051853" cy="691286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4685264" y="29585744"/>
            <a:ext cx="694212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4" name="Text 52"/>
          <p:cNvSpPr/>
          <p:nvPr/>
        </p:nvSpPr>
        <p:spPr>
          <a:xfrm>
            <a:off x="14703552" y="30295319"/>
            <a:ext cx="6905549" cy="2388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