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21945600"/>
  <p:notesSz cx="219456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2539059"/>
          </a:xfrm>
          <a:prstGeom prst="rect">
            <a:avLst/>
          </a:prstGeom>
          <a:solidFill>
            <a:srgbClr val="1E3A5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965289" y="203125"/>
            <a:ext cx="26987821" cy="1154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2965289" y="1472525"/>
            <a:ext cx="26987821" cy="292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965289" y="1880624"/>
            <a:ext cx="26987821" cy="455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7876618" y="616868"/>
            <a:ext cx="1957986" cy="130532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7876618" y="1178090"/>
            <a:ext cx="195798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0071617" y="616868"/>
            <a:ext cx="1957986" cy="130532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0071617" y="1178090"/>
            <a:ext cx="195798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95021" y="2670733"/>
            <a:ext cx="10577779" cy="5888893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95021" y="2670733"/>
            <a:ext cx="10577779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9885" y="2707309"/>
            <a:ext cx="1046805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468173" y="3186455"/>
            <a:ext cx="10431475" cy="53365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11170310" y="2670733"/>
            <a:ext cx="10577779" cy="5888893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170310" y="2670733"/>
            <a:ext cx="10577779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225174" y="2707309"/>
            <a:ext cx="1046805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18" name="Text 16"/>
          <p:cNvSpPr/>
          <p:nvPr/>
        </p:nvSpPr>
        <p:spPr>
          <a:xfrm>
            <a:off x="11243462" y="3186455"/>
            <a:ext cx="10431475" cy="53365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21945600" y="2670733"/>
            <a:ext cx="10577779" cy="5888893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1945600" y="2670733"/>
            <a:ext cx="10577779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2000464" y="2707309"/>
            <a:ext cx="1046805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22018752" y="3186455"/>
            <a:ext cx="10431475" cy="53365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395021" y="8691299"/>
            <a:ext cx="10577779" cy="360932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95021" y="8691299"/>
            <a:ext cx="10577779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49885" y="8727875"/>
            <a:ext cx="1046805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468173" y="9207021"/>
            <a:ext cx="10431475" cy="3057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11170310" y="8691299"/>
            <a:ext cx="10577779" cy="1312262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1170310" y="8691299"/>
            <a:ext cx="10577779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1225174" y="8727875"/>
            <a:ext cx="1046805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30" name="Text 28"/>
          <p:cNvSpPr/>
          <p:nvPr/>
        </p:nvSpPr>
        <p:spPr>
          <a:xfrm>
            <a:off x="11243462" y="9207021"/>
            <a:ext cx="10431475" cy="125703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21945600" y="8691299"/>
            <a:ext cx="10577779" cy="360932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1945600" y="8691299"/>
            <a:ext cx="10577779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2000464" y="8727875"/>
            <a:ext cx="1046805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900" dirty="0"/>
          </a:p>
        </p:txBody>
      </p:sp>
      <p:sp>
        <p:nvSpPr>
          <p:cNvPr id="34" name="Text 32"/>
          <p:cNvSpPr/>
          <p:nvPr/>
        </p:nvSpPr>
        <p:spPr>
          <a:xfrm>
            <a:off x="22018752" y="9207021"/>
            <a:ext cx="10431475" cy="3057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395021" y="12432294"/>
            <a:ext cx="10577779" cy="26595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95021" y="12432294"/>
            <a:ext cx="10577779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49885" y="12468870"/>
            <a:ext cx="1046805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38" name="Text 36"/>
          <p:cNvSpPr/>
          <p:nvPr/>
        </p:nvSpPr>
        <p:spPr>
          <a:xfrm>
            <a:off x="468173" y="12948016"/>
            <a:ext cx="10431475" cy="21072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21945600" y="12432294"/>
            <a:ext cx="10577779" cy="26595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1945600" y="12432294"/>
            <a:ext cx="10577779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2000464" y="12468870"/>
            <a:ext cx="1046805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42" name="Text 40"/>
          <p:cNvSpPr/>
          <p:nvPr/>
        </p:nvSpPr>
        <p:spPr>
          <a:xfrm>
            <a:off x="22018752" y="12948016"/>
            <a:ext cx="10431475" cy="21072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  <p:sp>
        <p:nvSpPr>
          <p:cNvPr id="43" name="Shape 41"/>
          <p:cNvSpPr/>
          <p:nvPr/>
        </p:nvSpPr>
        <p:spPr>
          <a:xfrm>
            <a:off x="395021" y="15223467"/>
            <a:ext cx="10577779" cy="6590459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95021" y="15223467"/>
            <a:ext cx="10577779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49885" y="15260043"/>
            <a:ext cx="1046805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46" name="Text 44"/>
          <p:cNvSpPr/>
          <p:nvPr/>
        </p:nvSpPr>
        <p:spPr>
          <a:xfrm>
            <a:off x="468173" y="15739189"/>
            <a:ext cx="10431475" cy="60381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47" name="Shape 45"/>
          <p:cNvSpPr/>
          <p:nvPr/>
        </p:nvSpPr>
        <p:spPr>
          <a:xfrm>
            <a:off x="21945600" y="15223467"/>
            <a:ext cx="10577779" cy="436917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1945600" y="15223467"/>
            <a:ext cx="10577779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2000464" y="15260043"/>
            <a:ext cx="1046805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2900" dirty="0"/>
          </a:p>
        </p:txBody>
      </p:sp>
      <p:sp>
        <p:nvSpPr>
          <p:cNvPr id="50" name="Text 48"/>
          <p:cNvSpPr/>
          <p:nvPr/>
        </p:nvSpPr>
        <p:spPr>
          <a:xfrm>
            <a:off x="22018752" y="15739189"/>
            <a:ext cx="10431475" cy="38168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400" dirty="0"/>
          </a:p>
        </p:txBody>
      </p:sp>
      <p:sp>
        <p:nvSpPr>
          <p:cNvPr id="51" name="Shape 49"/>
          <p:cNvSpPr/>
          <p:nvPr/>
        </p:nvSpPr>
        <p:spPr>
          <a:xfrm>
            <a:off x="21945600" y="19724319"/>
            <a:ext cx="10577779" cy="208960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1945600" y="19724319"/>
            <a:ext cx="10577779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2000464" y="19760895"/>
            <a:ext cx="1046805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2900" dirty="0"/>
          </a:p>
        </p:txBody>
      </p:sp>
      <p:sp>
        <p:nvSpPr>
          <p:cNvPr id="54" name="Text 52"/>
          <p:cNvSpPr/>
          <p:nvPr/>
        </p:nvSpPr>
        <p:spPr>
          <a:xfrm>
            <a:off x="22018752" y="20240041"/>
            <a:ext cx="10431475" cy="15373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