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4634911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965289" y="808709"/>
            <a:ext cx="26987821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2965289" y="2606316"/>
            <a:ext cx="26987821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2965289" y="3183135"/>
            <a:ext cx="26987821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7876618" y="1012131"/>
            <a:ext cx="1957986" cy="261064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7876618" y="2226015"/>
            <a:ext cx="19579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071617" y="1012131"/>
            <a:ext cx="1957986" cy="261064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71617" y="2226015"/>
            <a:ext cx="19579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395021" y="4898258"/>
            <a:ext cx="10577779" cy="1191798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5021" y="4898258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5" y="4934834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468173" y="5874837"/>
            <a:ext cx="10431475" cy="109048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1170310" y="4898258"/>
            <a:ext cx="10577779" cy="1191798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170310" y="4898258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225174" y="4934834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1243462" y="5874837"/>
            <a:ext cx="10431475" cy="109048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21945600" y="4898258"/>
            <a:ext cx="10577779" cy="1191798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945600" y="4898258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2000464" y="4934834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22018752" y="5874837"/>
            <a:ext cx="10431475" cy="109048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395021" y="17079589"/>
            <a:ext cx="10577779" cy="73045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95021" y="17079589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9885" y="17116165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468173" y="18056168"/>
            <a:ext cx="10431475" cy="62914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11170310" y="17079589"/>
            <a:ext cx="10577779" cy="26548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170310" y="17079589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1225174" y="17116165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11243462" y="18056168"/>
            <a:ext cx="10431475" cy="25535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1945600" y="17079589"/>
            <a:ext cx="10577779" cy="73045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945600" y="17079589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000464" y="17116165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22018752" y="18056168"/>
            <a:ext cx="10431475" cy="62914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395021" y="24647506"/>
            <a:ext cx="10577779" cy="538231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95021" y="24647506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49885" y="24684082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468173" y="25624086"/>
            <a:ext cx="10431475" cy="4369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1945600" y="24647506"/>
            <a:ext cx="10577779" cy="538231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945600" y="24647506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2000464" y="24684082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22018752" y="25624086"/>
            <a:ext cx="10431475" cy="4369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395021" y="30293169"/>
            <a:ext cx="10577779" cy="1333468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95021" y="30293169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49885" y="30329745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468173" y="31269748"/>
            <a:ext cx="10431475" cy="123215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21945600" y="30293169"/>
            <a:ext cx="10577779" cy="884237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1945600" y="30293169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000464" y="30329745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50" name="Text 48"/>
          <p:cNvSpPr/>
          <p:nvPr/>
        </p:nvSpPr>
        <p:spPr>
          <a:xfrm>
            <a:off x="22018752" y="31269748"/>
            <a:ext cx="10431475" cy="7829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51" name="Shape 49"/>
          <p:cNvSpPr/>
          <p:nvPr/>
        </p:nvSpPr>
        <p:spPr>
          <a:xfrm>
            <a:off x="21945600" y="39398891"/>
            <a:ext cx="10577779" cy="422896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1945600" y="39398891"/>
            <a:ext cx="10577779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2000464" y="39435467"/>
            <a:ext cx="1046805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100" dirty="0"/>
          </a:p>
        </p:txBody>
      </p:sp>
      <p:sp>
        <p:nvSpPr>
          <p:cNvPr id="54" name="Text 52"/>
          <p:cNvSpPr/>
          <p:nvPr/>
        </p:nvSpPr>
        <p:spPr>
          <a:xfrm>
            <a:off x="22018752" y="40375470"/>
            <a:ext cx="10431475" cy="32158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2026-10-10T19:45:04Z</dcterms:created>
  <dcterms:modified xsi:type="dcterms:W3CDTF">2026-10-10T19:45:04Z</dcterms:modified>
</cp:coreProperties>
</file>