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8404800" cy="38404800"/>
  <p:notesSz cx="38404800" cy="38404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0" cy="3840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8404800" cy="4055547"/>
          </a:xfrm>
          <a:prstGeom prst="rect">
            <a:avLst/>
          </a:prstGeom>
          <a:solidFill>
            <a:srgbClr val="1E3A5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459504" y="502021"/>
            <a:ext cx="31485791" cy="16496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8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9800" dirty="0"/>
          </a:p>
        </p:txBody>
      </p:sp>
      <p:sp>
        <p:nvSpPr>
          <p:cNvPr id="5" name="Text 3"/>
          <p:cNvSpPr/>
          <p:nvPr/>
        </p:nvSpPr>
        <p:spPr>
          <a:xfrm>
            <a:off x="3459504" y="2316667"/>
            <a:ext cx="31485791" cy="4194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459504" y="2901071"/>
            <a:ext cx="31485791" cy="6524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32522721" y="885615"/>
            <a:ext cx="2284318" cy="2284318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2522721" y="1936333"/>
            <a:ext cx="228431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35083553" y="885615"/>
            <a:ext cx="2284318" cy="2284318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5083553" y="1936333"/>
            <a:ext cx="228431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460858" y="4285976"/>
            <a:ext cx="12340742" cy="1042823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0858" y="4285976"/>
            <a:ext cx="12340742" cy="80650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15722" y="4322552"/>
            <a:ext cx="12231014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200" dirty="0"/>
          </a:p>
        </p:txBody>
      </p:sp>
      <p:sp>
        <p:nvSpPr>
          <p:cNvPr id="14" name="Text 12"/>
          <p:cNvSpPr/>
          <p:nvPr/>
        </p:nvSpPr>
        <p:spPr>
          <a:xfrm>
            <a:off x="534010" y="5147340"/>
            <a:ext cx="12194438" cy="95302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15" name="Shape 13"/>
          <p:cNvSpPr/>
          <p:nvPr/>
        </p:nvSpPr>
        <p:spPr>
          <a:xfrm>
            <a:off x="13032029" y="4285976"/>
            <a:ext cx="12340742" cy="1042823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3032029" y="4285976"/>
            <a:ext cx="12340742" cy="80650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3086893" y="4322552"/>
            <a:ext cx="12231014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200" dirty="0"/>
          </a:p>
        </p:txBody>
      </p:sp>
      <p:sp>
        <p:nvSpPr>
          <p:cNvPr id="18" name="Text 16"/>
          <p:cNvSpPr/>
          <p:nvPr/>
        </p:nvSpPr>
        <p:spPr>
          <a:xfrm>
            <a:off x="13105181" y="5147340"/>
            <a:ext cx="12194438" cy="95302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19" name="Shape 17"/>
          <p:cNvSpPr/>
          <p:nvPr/>
        </p:nvSpPr>
        <p:spPr>
          <a:xfrm>
            <a:off x="25603200" y="4285976"/>
            <a:ext cx="12340742" cy="1042823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5603200" y="4285976"/>
            <a:ext cx="12340742" cy="80650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5658064" y="4322552"/>
            <a:ext cx="12231014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200" dirty="0"/>
          </a:p>
        </p:txBody>
      </p:sp>
      <p:sp>
        <p:nvSpPr>
          <p:cNvPr id="22" name="Text 20"/>
          <p:cNvSpPr/>
          <p:nvPr/>
        </p:nvSpPr>
        <p:spPr>
          <a:xfrm>
            <a:off x="25676352" y="5147340"/>
            <a:ext cx="12194438" cy="95302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23" name="Shape 21"/>
          <p:cNvSpPr/>
          <p:nvPr/>
        </p:nvSpPr>
        <p:spPr>
          <a:xfrm>
            <a:off x="460858" y="14944640"/>
            <a:ext cx="12340742" cy="6391499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60858" y="14944640"/>
            <a:ext cx="12340742" cy="80650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15722" y="14981216"/>
            <a:ext cx="12231014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200" dirty="0"/>
          </a:p>
        </p:txBody>
      </p:sp>
      <p:sp>
        <p:nvSpPr>
          <p:cNvPr id="26" name="Text 24"/>
          <p:cNvSpPr/>
          <p:nvPr/>
        </p:nvSpPr>
        <p:spPr>
          <a:xfrm>
            <a:off x="534010" y="15806005"/>
            <a:ext cx="12194438" cy="54935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27" name="Shape 25"/>
          <p:cNvSpPr/>
          <p:nvPr/>
        </p:nvSpPr>
        <p:spPr>
          <a:xfrm>
            <a:off x="13032029" y="14944640"/>
            <a:ext cx="12340742" cy="23229731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3032029" y="14944640"/>
            <a:ext cx="12340742" cy="80650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3086893" y="14981216"/>
            <a:ext cx="12231014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200" dirty="0"/>
          </a:p>
        </p:txBody>
      </p:sp>
      <p:sp>
        <p:nvSpPr>
          <p:cNvPr id="30" name="Text 28"/>
          <p:cNvSpPr/>
          <p:nvPr/>
        </p:nvSpPr>
        <p:spPr>
          <a:xfrm>
            <a:off x="13105181" y="15806005"/>
            <a:ext cx="12194438" cy="223317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31" name="Shape 29"/>
          <p:cNvSpPr/>
          <p:nvPr/>
        </p:nvSpPr>
        <p:spPr>
          <a:xfrm>
            <a:off x="25603200" y="14944640"/>
            <a:ext cx="12340742" cy="6391499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5603200" y="14944640"/>
            <a:ext cx="12340742" cy="80650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5658064" y="14981216"/>
            <a:ext cx="12231014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4200" dirty="0"/>
          </a:p>
        </p:txBody>
      </p:sp>
      <p:sp>
        <p:nvSpPr>
          <p:cNvPr id="34" name="Text 32"/>
          <p:cNvSpPr/>
          <p:nvPr/>
        </p:nvSpPr>
        <p:spPr>
          <a:xfrm>
            <a:off x="25676352" y="15806005"/>
            <a:ext cx="12194438" cy="54935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3400" dirty="0"/>
          </a:p>
        </p:txBody>
      </p:sp>
      <p:sp>
        <p:nvSpPr>
          <p:cNvPr id="35" name="Shape 33"/>
          <p:cNvSpPr/>
          <p:nvPr/>
        </p:nvSpPr>
        <p:spPr>
          <a:xfrm>
            <a:off x="460858" y="21566568"/>
            <a:ext cx="12340742" cy="470952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60858" y="21566568"/>
            <a:ext cx="12340742" cy="80650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15722" y="21603144"/>
            <a:ext cx="12231014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200" dirty="0"/>
          </a:p>
        </p:txBody>
      </p:sp>
      <p:sp>
        <p:nvSpPr>
          <p:cNvPr id="38" name="Text 36"/>
          <p:cNvSpPr/>
          <p:nvPr/>
        </p:nvSpPr>
        <p:spPr>
          <a:xfrm>
            <a:off x="534010" y="22427933"/>
            <a:ext cx="12194438" cy="38115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39" name="Shape 37"/>
          <p:cNvSpPr/>
          <p:nvPr/>
        </p:nvSpPr>
        <p:spPr>
          <a:xfrm>
            <a:off x="25603200" y="21566568"/>
            <a:ext cx="12340742" cy="470952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5603200" y="21566568"/>
            <a:ext cx="12340742" cy="80650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5658064" y="21603144"/>
            <a:ext cx="12231014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200" dirty="0"/>
          </a:p>
        </p:txBody>
      </p:sp>
      <p:sp>
        <p:nvSpPr>
          <p:cNvPr id="42" name="Text 40"/>
          <p:cNvSpPr/>
          <p:nvPr/>
        </p:nvSpPr>
        <p:spPr>
          <a:xfrm>
            <a:off x="25676352" y="22427933"/>
            <a:ext cx="12194438" cy="38115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400" dirty="0"/>
          </a:p>
        </p:txBody>
      </p:sp>
      <p:sp>
        <p:nvSpPr>
          <p:cNvPr id="43" name="Shape 41"/>
          <p:cNvSpPr/>
          <p:nvPr/>
        </p:nvSpPr>
        <p:spPr>
          <a:xfrm>
            <a:off x="460858" y="26506523"/>
            <a:ext cx="12340742" cy="11667849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460858" y="26506523"/>
            <a:ext cx="12340742" cy="80650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515722" y="26543099"/>
            <a:ext cx="12231014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200" dirty="0"/>
          </a:p>
        </p:txBody>
      </p:sp>
      <p:sp>
        <p:nvSpPr>
          <p:cNvPr id="46" name="Text 44"/>
          <p:cNvSpPr/>
          <p:nvPr/>
        </p:nvSpPr>
        <p:spPr>
          <a:xfrm>
            <a:off x="534010" y="27367887"/>
            <a:ext cx="12194438" cy="107699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47" name="Shape 45"/>
          <p:cNvSpPr/>
          <p:nvPr/>
        </p:nvSpPr>
        <p:spPr>
          <a:xfrm>
            <a:off x="25603200" y="26506523"/>
            <a:ext cx="12340742" cy="7737078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25603200" y="26506523"/>
            <a:ext cx="12340742" cy="80650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25658064" y="26543099"/>
            <a:ext cx="12231014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4200" dirty="0"/>
          </a:p>
        </p:txBody>
      </p:sp>
      <p:sp>
        <p:nvSpPr>
          <p:cNvPr id="50" name="Text 48"/>
          <p:cNvSpPr/>
          <p:nvPr/>
        </p:nvSpPr>
        <p:spPr>
          <a:xfrm>
            <a:off x="25676352" y="27367887"/>
            <a:ext cx="12194438" cy="68391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3400" dirty="0"/>
          </a:p>
        </p:txBody>
      </p:sp>
      <p:sp>
        <p:nvSpPr>
          <p:cNvPr id="51" name="Shape 49"/>
          <p:cNvSpPr/>
          <p:nvPr/>
        </p:nvSpPr>
        <p:spPr>
          <a:xfrm>
            <a:off x="25603200" y="34474030"/>
            <a:ext cx="12340742" cy="3700342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25603200" y="34474030"/>
            <a:ext cx="12340742" cy="806501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25658064" y="34510606"/>
            <a:ext cx="12231014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STATEMENT</a:t>
            </a:r>
            <a:endParaRPr lang="en-US" sz="4200" dirty="0"/>
          </a:p>
        </p:txBody>
      </p:sp>
      <p:sp>
        <p:nvSpPr>
          <p:cNvPr id="54" name="Text 52"/>
          <p:cNvSpPr/>
          <p:nvPr/>
        </p:nvSpPr>
        <p:spPr>
          <a:xfrm>
            <a:off x="25676352" y="35335394"/>
            <a:ext cx="12194438" cy="280240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work was supported by [Grant Agency, Grant Number]. Additional support from [institution or program].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