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51206400"/>
  <p:notesSz cx="512064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51206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5407396"/>
          </a:xfrm>
          <a:prstGeom prst="rect">
            <a:avLst/>
          </a:prstGeom>
          <a:solidFill>
            <a:srgbClr val="1E3A5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59504" y="943625"/>
            <a:ext cx="31485791" cy="1905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5" name="Text 3"/>
          <p:cNvSpPr/>
          <p:nvPr/>
        </p:nvSpPr>
        <p:spPr>
          <a:xfrm>
            <a:off x="3459504" y="3039414"/>
            <a:ext cx="31485791" cy="482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3459504" y="3712743"/>
            <a:ext cx="31485791" cy="7510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2522721" y="1180820"/>
            <a:ext cx="2284318" cy="304575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2522721" y="2612258"/>
            <a:ext cx="228431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35083553" y="1180820"/>
            <a:ext cx="2284318" cy="304575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5083553" y="2612258"/>
            <a:ext cx="228431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460858" y="5714634"/>
            <a:ext cx="12340742" cy="1390431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0858" y="5714634"/>
            <a:ext cx="12340742" cy="107533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15722" y="5751210"/>
            <a:ext cx="12231014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534010" y="6844833"/>
            <a:ext cx="12194438" cy="127375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13032029" y="5714634"/>
            <a:ext cx="12340742" cy="1390431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3032029" y="5714634"/>
            <a:ext cx="12340742" cy="107533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3086893" y="5751210"/>
            <a:ext cx="12231014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13105181" y="6844833"/>
            <a:ext cx="12194438" cy="127375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19" name="Shape 17"/>
          <p:cNvSpPr/>
          <p:nvPr/>
        </p:nvSpPr>
        <p:spPr>
          <a:xfrm>
            <a:off x="25603200" y="5714634"/>
            <a:ext cx="12340742" cy="1390431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5603200" y="5714634"/>
            <a:ext cx="12340742" cy="107533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5658064" y="5751210"/>
            <a:ext cx="12231014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25676352" y="6844833"/>
            <a:ext cx="12194438" cy="127375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460858" y="19926187"/>
            <a:ext cx="12340742" cy="8521999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60858" y="19926187"/>
            <a:ext cx="12340742" cy="107533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15722" y="19962763"/>
            <a:ext cx="12231014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534010" y="21056385"/>
            <a:ext cx="12194438" cy="73552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13032029" y="19926187"/>
            <a:ext cx="12340742" cy="3097297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3032029" y="19926187"/>
            <a:ext cx="12340742" cy="107533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3086893" y="19962763"/>
            <a:ext cx="12231014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13105181" y="21056385"/>
            <a:ext cx="12194438" cy="29806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25603200" y="19926187"/>
            <a:ext cx="12340742" cy="8521999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5603200" y="19926187"/>
            <a:ext cx="12340742" cy="107533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5658064" y="19962763"/>
            <a:ext cx="12231014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25676352" y="21056385"/>
            <a:ext cx="12194438" cy="73552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460858" y="28755424"/>
            <a:ext cx="12340742" cy="627936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60858" y="28755424"/>
            <a:ext cx="12340742" cy="107533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15722" y="28792000"/>
            <a:ext cx="12231014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534010" y="29885623"/>
            <a:ext cx="12194438" cy="51125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25603200" y="28755424"/>
            <a:ext cx="12340742" cy="627936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5603200" y="28755424"/>
            <a:ext cx="12340742" cy="107533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5658064" y="28792000"/>
            <a:ext cx="12231014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25676352" y="29885623"/>
            <a:ext cx="12194438" cy="51125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43" name="Shape 41"/>
          <p:cNvSpPr/>
          <p:nvPr/>
        </p:nvSpPr>
        <p:spPr>
          <a:xfrm>
            <a:off x="460858" y="35342030"/>
            <a:ext cx="12340742" cy="15557131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460858" y="35342030"/>
            <a:ext cx="12340742" cy="107533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15722" y="35378606"/>
            <a:ext cx="12231014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46" name="Text 44"/>
          <p:cNvSpPr/>
          <p:nvPr/>
        </p:nvSpPr>
        <p:spPr>
          <a:xfrm>
            <a:off x="534010" y="36472229"/>
            <a:ext cx="12194438" cy="143903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47" name="Shape 45"/>
          <p:cNvSpPr/>
          <p:nvPr/>
        </p:nvSpPr>
        <p:spPr>
          <a:xfrm>
            <a:off x="25603200" y="35342030"/>
            <a:ext cx="12340742" cy="1031610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5603200" y="35342030"/>
            <a:ext cx="12340742" cy="107533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5658064" y="35378606"/>
            <a:ext cx="12231014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800" dirty="0"/>
          </a:p>
        </p:txBody>
      </p:sp>
      <p:sp>
        <p:nvSpPr>
          <p:cNvPr id="50" name="Text 48"/>
          <p:cNvSpPr/>
          <p:nvPr/>
        </p:nvSpPr>
        <p:spPr>
          <a:xfrm>
            <a:off x="25676352" y="36472229"/>
            <a:ext cx="12194438" cy="91493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900" dirty="0"/>
          </a:p>
        </p:txBody>
      </p:sp>
      <p:sp>
        <p:nvSpPr>
          <p:cNvPr id="51" name="Shape 49"/>
          <p:cNvSpPr/>
          <p:nvPr/>
        </p:nvSpPr>
        <p:spPr>
          <a:xfrm>
            <a:off x="25603200" y="45965373"/>
            <a:ext cx="12340742" cy="4933789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25603200" y="45965373"/>
            <a:ext cx="12340742" cy="107533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25658064" y="46001949"/>
            <a:ext cx="12231014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STATEMENT</a:t>
            </a:r>
            <a:endParaRPr lang="en-US" sz="4800" dirty="0"/>
          </a:p>
        </p:txBody>
      </p:sp>
      <p:sp>
        <p:nvSpPr>
          <p:cNvPr id="54" name="Text 52"/>
          <p:cNvSpPr/>
          <p:nvPr/>
        </p:nvSpPr>
        <p:spPr>
          <a:xfrm>
            <a:off x="25676352" y="47095571"/>
            <a:ext cx="12194438" cy="37670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work was supported by [Grant Agency, Grant Number]. Additional support from [institution or program].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