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945600"/>
  <p:notesSz cx="219456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931241"/>
          </a:xfrm>
          <a:prstGeom prst="rect">
            <a:avLst/>
          </a:prstGeom>
          <a:solidFill>
            <a:srgbClr val="1E3A5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53719" y="234499"/>
            <a:ext cx="35983761" cy="1332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7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7900" dirty="0"/>
          </a:p>
        </p:txBody>
      </p:sp>
      <p:sp>
        <p:nvSpPr>
          <p:cNvPr id="5" name="Text 3"/>
          <p:cNvSpPr/>
          <p:nvPr/>
        </p:nvSpPr>
        <p:spPr>
          <a:xfrm>
            <a:off x="3953719" y="1699847"/>
            <a:ext cx="35983761" cy="337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953719" y="2171023"/>
            <a:ext cx="35983761" cy="52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7168824" y="812958"/>
            <a:ext cx="2610649" cy="130532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168824" y="1374181"/>
            <a:ext cx="261064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40095489" y="812958"/>
            <a:ext cx="2610649" cy="130532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095489" y="1374181"/>
            <a:ext cx="261064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526694" y="3062915"/>
            <a:ext cx="14103706" cy="576483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26694" y="3062915"/>
            <a:ext cx="14103706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81558" y="3099491"/>
            <a:ext cx="1399397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599846" y="3578636"/>
            <a:ext cx="13957402" cy="52125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700" dirty="0"/>
          </a:p>
        </p:txBody>
      </p:sp>
      <p:sp>
        <p:nvSpPr>
          <p:cNvPr id="15" name="Shape 13"/>
          <p:cNvSpPr/>
          <p:nvPr/>
        </p:nvSpPr>
        <p:spPr>
          <a:xfrm>
            <a:off x="14893747" y="3062915"/>
            <a:ext cx="14103706" cy="576483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4893747" y="3062915"/>
            <a:ext cx="14103706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4948611" y="3099491"/>
            <a:ext cx="1399397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400" dirty="0"/>
          </a:p>
        </p:txBody>
      </p:sp>
      <p:sp>
        <p:nvSpPr>
          <p:cNvPr id="18" name="Text 16"/>
          <p:cNvSpPr/>
          <p:nvPr/>
        </p:nvSpPr>
        <p:spPr>
          <a:xfrm>
            <a:off x="14966899" y="3578636"/>
            <a:ext cx="13957402" cy="52125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700" dirty="0"/>
          </a:p>
        </p:txBody>
      </p:sp>
      <p:sp>
        <p:nvSpPr>
          <p:cNvPr id="19" name="Shape 17"/>
          <p:cNvSpPr/>
          <p:nvPr/>
        </p:nvSpPr>
        <p:spPr>
          <a:xfrm>
            <a:off x="29260800" y="3062915"/>
            <a:ext cx="14103706" cy="576483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9260800" y="3062915"/>
            <a:ext cx="14103706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315664" y="3099491"/>
            <a:ext cx="1399397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29333952" y="3578636"/>
            <a:ext cx="13957402" cy="52125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700" dirty="0"/>
          </a:p>
        </p:txBody>
      </p:sp>
      <p:sp>
        <p:nvSpPr>
          <p:cNvPr id="23" name="Shape 21"/>
          <p:cNvSpPr/>
          <p:nvPr/>
        </p:nvSpPr>
        <p:spPr>
          <a:xfrm>
            <a:off x="526694" y="8959423"/>
            <a:ext cx="14103706" cy="353328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26694" y="8959423"/>
            <a:ext cx="14103706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81558" y="8995999"/>
            <a:ext cx="1399397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400" dirty="0"/>
          </a:p>
        </p:txBody>
      </p:sp>
      <p:sp>
        <p:nvSpPr>
          <p:cNvPr id="26" name="Text 24"/>
          <p:cNvSpPr/>
          <p:nvPr/>
        </p:nvSpPr>
        <p:spPr>
          <a:xfrm>
            <a:off x="599846" y="9475145"/>
            <a:ext cx="13957402" cy="29809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700" dirty="0"/>
          </a:p>
        </p:txBody>
      </p:sp>
      <p:sp>
        <p:nvSpPr>
          <p:cNvPr id="27" name="Shape 25"/>
          <p:cNvSpPr/>
          <p:nvPr/>
        </p:nvSpPr>
        <p:spPr>
          <a:xfrm>
            <a:off x="14893747" y="8959423"/>
            <a:ext cx="14103706" cy="1285450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4893747" y="8959423"/>
            <a:ext cx="14103706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4948611" y="8995999"/>
            <a:ext cx="1399397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400" dirty="0"/>
          </a:p>
        </p:txBody>
      </p:sp>
      <p:sp>
        <p:nvSpPr>
          <p:cNvPr id="30" name="Text 28"/>
          <p:cNvSpPr/>
          <p:nvPr/>
        </p:nvSpPr>
        <p:spPr>
          <a:xfrm>
            <a:off x="14966899" y="9475145"/>
            <a:ext cx="13957402" cy="12302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700" dirty="0"/>
          </a:p>
        </p:txBody>
      </p:sp>
      <p:sp>
        <p:nvSpPr>
          <p:cNvPr id="31" name="Shape 29"/>
          <p:cNvSpPr/>
          <p:nvPr/>
        </p:nvSpPr>
        <p:spPr>
          <a:xfrm>
            <a:off x="29260800" y="8959423"/>
            <a:ext cx="14103706" cy="353328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9260800" y="8959423"/>
            <a:ext cx="14103706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9315664" y="8995999"/>
            <a:ext cx="1399397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3400" dirty="0"/>
          </a:p>
        </p:txBody>
      </p:sp>
      <p:sp>
        <p:nvSpPr>
          <p:cNvPr id="34" name="Text 32"/>
          <p:cNvSpPr/>
          <p:nvPr/>
        </p:nvSpPr>
        <p:spPr>
          <a:xfrm>
            <a:off x="29333952" y="9475145"/>
            <a:ext cx="13957402" cy="29809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700" dirty="0"/>
          </a:p>
        </p:txBody>
      </p:sp>
      <p:sp>
        <p:nvSpPr>
          <p:cNvPr id="35" name="Shape 33"/>
          <p:cNvSpPr/>
          <p:nvPr/>
        </p:nvSpPr>
        <p:spPr>
          <a:xfrm>
            <a:off x="526694" y="12624383"/>
            <a:ext cx="14103706" cy="260347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26694" y="12624383"/>
            <a:ext cx="14103706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81558" y="12660959"/>
            <a:ext cx="1399397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400" dirty="0"/>
          </a:p>
        </p:txBody>
      </p:sp>
      <p:sp>
        <p:nvSpPr>
          <p:cNvPr id="38" name="Text 36"/>
          <p:cNvSpPr/>
          <p:nvPr/>
        </p:nvSpPr>
        <p:spPr>
          <a:xfrm>
            <a:off x="599846" y="13140105"/>
            <a:ext cx="13957402" cy="20511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700" dirty="0"/>
          </a:p>
        </p:txBody>
      </p:sp>
      <p:sp>
        <p:nvSpPr>
          <p:cNvPr id="39" name="Shape 37"/>
          <p:cNvSpPr/>
          <p:nvPr/>
        </p:nvSpPr>
        <p:spPr>
          <a:xfrm>
            <a:off x="29260800" y="12624383"/>
            <a:ext cx="14103706" cy="260347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9260800" y="12624383"/>
            <a:ext cx="14103706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9315664" y="12660959"/>
            <a:ext cx="1399397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400" dirty="0"/>
          </a:p>
        </p:txBody>
      </p:sp>
      <p:sp>
        <p:nvSpPr>
          <p:cNvPr id="42" name="Text 40"/>
          <p:cNvSpPr/>
          <p:nvPr/>
        </p:nvSpPr>
        <p:spPr>
          <a:xfrm>
            <a:off x="29333952" y="13140105"/>
            <a:ext cx="13957402" cy="20511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700" dirty="0"/>
          </a:p>
          <a:p>
            <a:pPr indent="0" marL="0">
              <a:buNone/>
            </a:pPr>
            <a:r>
              <a:rPr lang="en-US" sz="27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700" dirty="0"/>
          </a:p>
        </p:txBody>
      </p:sp>
      <p:sp>
        <p:nvSpPr>
          <p:cNvPr id="43" name="Shape 41"/>
          <p:cNvSpPr/>
          <p:nvPr/>
        </p:nvSpPr>
        <p:spPr>
          <a:xfrm>
            <a:off x="526694" y="15359531"/>
            <a:ext cx="14103706" cy="645439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26694" y="15359531"/>
            <a:ext cx="14103706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81558" y="15396107"/>
            <a:ext cx="1399397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400" dirty="0"/>
          </a:p>
        </p:txBody>
      </p:sp>
      <p:sp>
        <p:nvSpPr>
          <p:cNvPr id="46" name="Text 44"/>
          <p:cNvSpPr/>
          <p:nvPr/>
        </p:nvSpPr>
        <p:spPr>
          <a:xfrm>
            <a:off x="599846" y="15875252"/>
            <a:ext cx="13957402" cy="59020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700" dirty="0"/>
          </a:p>
        </p:txBody>
      </p:sp>
      <p:sp>
        <p:nvSpPr>
          <p:cNvPr id="47" name="Shape 45"/>
          <p:cNvSpPr/>
          <p:nvPr/>
        </p:nvSpPr>
        <p:spPr>
          <a:xfrm>
            <a:off x="29260800" y="15359531"/>
            <a:ext cx="14103706" cy="427713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9260800" y="15359531"/>
            <a:ext cx="14103706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9315664" y="15396107"/>
            <a:ext cx="1399397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3400" dirty="0"/>
          </a:p>
        </p:txBody>
      </p:sp>
      <p:sp>
        <p:nvSpPr>
          <p:cNvPr id="50" name="Text 48"/>
          <p:cNvSpPr/>
          <p:nvPr/>
        </p:nvSpPr>
        <p:spPr>
          <a:xfrm>
            <a:off x="29333952" y="15875252"/>
            <a:ext cx="13957402" cy="37248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700" dirty="0"/>
          </a:p>
        </p:txBody>
      </p:sp>
      <p:sp>
        <p:nvSpPr>
          <p:cNvPr id="51" name="Shape 49"/>
          <p:cNvSpPr/>
          <p:nvPr/>
        </p:nvSpPr>
        <p:spPr>
          <a:xfrm>
            <a:off x="29260800" y="19768340"/>
            <a:ext cx="14103706" cy="204558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9260800" y="19768340"/>
            <a:ext cx="14103706" cy="460858"/>
          </a:xfrm>
          <a:prstGeom prst="rect">
            <a:avLst/>
          </a:prstGeom>
          <a:solidFill>
            <a:srgbClr val="E8EEF4"/>
          </a:solidFill>
          <a:ln w="12700">
            <a:solidFill>
              <a:srgbClr val="CBD5E0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9315664" y="19804916"/>
            <a:ext cx="1399397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3400" dirty="0"/>
          </a:p>
        </p:txBody>
      </p:sp>
      <p:sp>
        <p:nvSpPr>
          <p:cNvPr id="54" name="Text 52"/>
          <p:cNvSpPr/>
          <p:nvPr/>
        </p:nvSpPr>
        <p:spPr>
          <a:xfrm>
            <a:off x="29333952" y="20284061"/>
            <a:ext cx="13957402" cy="14932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A20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