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8738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953719" y="2084987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953719" y="2661806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168824" y="817134"/>
            <a:ext cx="2610649" cy="195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168824" y="1704687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95489" y="817134"/>
            <a:ext cx="2610649" cy="195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95489" y="1704687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26694" y="3789764"/>
            <a:ext cx="14103706" cy="89017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789764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826340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99846" y="4535915"/>
            <a:ext cx="13957402" cy="8119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4893747" y="3789764"/>
            <a:ext cx="14103706" cy="89017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893747" y="3789764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948611" y="3826340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4966899" y="4535915"/>
            <a:ext cx="13957402" cy="8119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9260800" y="3789764"/>
            <a:ext cx="14103706" cy="890177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260800" y="3789764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315664" y="3826340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9333952" y="4535915"/>
            <a:ext cx="13957402" cy="8119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526694" y="12889046"/>
            <a:ext cx="14103706" cy="54559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12889046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12925622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599846" y="13635196"/>
            <a:ext cx="13957402" cy="4673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4893747" y="12889046"/>
            <a:ext cx="14103706" cy="1983184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893747" y="12889046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948611" y="12925622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4966899" y="13635196"/>
            <a:ext cx="13957402" cy="190491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9260800" y="12889046"/>
            <a:ext cx="14103706" cy="54559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260800" y="12889046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315664" y="12925622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29333952" y="13635196"/>
            <a:ext cx="13957402" cy="4673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26694" y="18542481"/>
            <a:ext cx="14103706" cy="402015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18542481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18579057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599846" y="19288631"/>
            <a:ext cx="13957402" cy="32374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9260800" y="18542481"/>
            <a:ext cx="14103706" cy="402015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260800" y="18542481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315664" y="18579057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9333952" y="19288631"/>
            <a:ext cx="13957402" cy="32374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526694" y="22760146"/>
            <a:ext cx="14103706" cy="996074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22760146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22796722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599846" y="23506296"/>
            <a:ext cx="13957402" cy="9178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9260800" y="22760146"/>
            <a:ext cx="14103706" cy="66045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260800" y="22760146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15664" y="22796722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9333952" y="23506296"/>
            <a:ext cx="13957402" cy="58218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29260800" y="29562197"/>
            <a:ext cx="14103706" cy="315869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9260800" y="29562197"/>
            <a:ext cx="14103706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9315664" y="29598773"/>
            <a:ext cx="139939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4" name="Text 52"/>
          <p:cNvSpPr/>
          <p:nvPr/>
        </p:nvSpPr>
        <p:spPr>
          <a:xfrm>
            <a:off x="29333952" y="30308347"/>
            <a:ext cx="13957402" cy="23759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