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4634911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570533"/>
            <a:ext cx="35983761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3953719" y="2649282"/>
            <a:ext cx="35983761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953719" y="3318045"/>
            <a:ext cx="35983761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168824" y="1012131"/>
            <a:ext cx="2610649" cy="261064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168824" y="2226015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95489" y="1012131"/>
            <a:ext cx="2610649" cy="261064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95489" y="2226015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26694" y="4898258"/>
            <a:ext cx="14103706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4898258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4934834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99846" y="5874837"/>
            <a:ext cx="13957402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4893747" y="4898258"/>
            <a:ext cx="14103706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893747" y="4898258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948611" y="4934834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4966899" y="5874837"/>
            <a:ext cx="13957402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9260800" y="4898258"/>
            <a:ext cx="14103706" cy="1191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260800" y="4898258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315664" y="4934834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9333952" y="5874837"/>
            <a:ext cx="13957402" cy="10904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526694" y="17079589"/>
            <a:ext cx="14103706" cy="73045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17079589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17116165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599846" y="18056168"/>
            <a:ext cx="13957402" cy="62914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4893747" y="17079589"/>
            <a:ext cx="14103706" cy="26548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893747" y="17079589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948611" y="17116165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4966899" y="18056168"/>
            <a:ext cx="13957402" cy="25535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9260800" y="17079589"/>
            <a:ext cx="14103706" cy="73045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260800" y="17079589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315664" y="17116165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9333952" y="18056168"/>
            <a:ext cx="13957402" cy="62914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526694" y="24647506"/>
            <a:ext cx="14103706" cy="53823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24647506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24684082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99846" y="25624086"/>
            <a:ext cx="13957402" cy="436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9260800" y="24647506"/>
            <a:ext cx="14103706" cy="538231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260800" y="24647506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315664" y="24684082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9333952" y="25624086"/>
            <a:ext cx="13957402" cy="4369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526694" y="30293169"/>
            <a:ext cx="14103706" cy="1333468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30293169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30329745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599846" y="31269748"/>
            <a:ext cx="13957402" cy="12321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9260800" y="30293169"/>
            <a:ext cx="14103706" cy="884237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260800" y="30293169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15664" y="30329745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9333952" y="31269748"/>
            <a:ext cx="13957402" cy="7829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29260800" y="39398891"/>
            <a:ext cx="14103706" cy="422896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9260800" y="39398891"/>
            <a:ext cx="14103706" cy="921715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9315664" y="39435467"/>
            <a:ext cx="1399397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29333952" y="40375470"/>
            <a:ext cx="13957402" cy="32158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