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51206400" cy="38404800"/>
  <p:notesSz cx="38404800" cy="5120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64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51206400" cy="4190649"/>
          </a:xfrm>
          <a:prstGeom prst="rect">
            <a:avLst/>
          </a:prstGeom>
          <a:solidFill>
            <a:srgbClr val="1E3A5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612673" y="335252"/>
            <a:ext cx="41981055" cy="1905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5" name="Text 3"/>
          <p:cNvSpPr/>
          <p:nvPr/>
        </p:nvSpPr>
        <p:spPr>
          <a:xfrm>
            <a:off x="4612673" y="2431040"/>
            <a:ext cx="41981055" cy="482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4612673" y="3104370"/>
            <a:ext cx="41981055" cy="751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3363628" y="953166"/>
            <a:ext cx="3045757" cy="228431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43363628" y="2003884"/>
            <a:ext cx="304575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46778071" y="953166"/>
            <a:ext cx="3045757" cy="228431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6778071" y="2003884"/>
            <a:ext cx="304575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614477" y="4421078"/>
            <a:ext cx="16454323" cy="10385499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4477" y="4421078"/>
            <a:ext cx="16454323" cy="80650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9341" y="4457654"/>
            <a:ext cx="1634459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687629" y="5282442"/>
            <a:ext cx="16308019" cy="94875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17376038" y="4421078"/>
            <a:ext cx="16454323" cy="10385499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7376038" y="4421078"/>
            <a:ext cx="16454323" cy="80650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7430902" y="4457654"/>
            <a:ext cx="1634459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17449190" y="5282442"/>
            <a:ext cx="16308019" cy="94875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34137600" y="4421078"/>
            <a:ext cx="16454323" cy="10385499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4137600" y="4421078"/>
            <a:ext cx="16454323" cy="80650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4192464" y="4457654"/>
            <a:ext cx="1634459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34210752" y="5282442"/>
            <a:ext cx="16308019" cy="94875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614477" y="15037006"/>
            <a:ext cx="16454323" cy="636530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4477" y="15037006"/>
            <a:ext cx="16454323" cy="80650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69341" y="15073582"/>
            <a:ext cx="1634459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687629" y="15898370"/>
            <a:ext cx="16308019" cy="54673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17376038" y="15037006"/>
            <a:ext cx="16454323" cy="2313736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7376038" y="15037006"/>
            <a:ext cx="16454323" cy="80650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7430902" y="15073582"/>
            <a:ext cx="1634459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17449190" y="15898370"/>
            <a:ext cx="16308019" cy="222394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34137600" y="15037006"/>
            <a:ext cx="16454323" cy="636530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4137600" y="15037006"/>
            <a:ext cx="16454323" cy="80650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4192464" y="15073582"/>
            <a:ext cx="1634459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34210752" y="15898370"/>
            <a:ext cx="16308019" cy="54673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614477" y="21632740"/>
            <a:ext cx="16454323" cy="469022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14477" y="21632740"/>
            <a:ext cx="16454323" cy="80650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69341" y="21669316"/>
            <a:ext cx="1634459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687629" y="22494105"/>
            <a:ext cx="16308019" cy="37922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34137600" y="21632740"/>
            <a:ext cx="16454323" cy="469022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4137600" y="21632740"/>
            <a:ext cx="16454323" cy="80650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4192464" y="21669316"/>
            <a:ext cx="1634459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34210752" y="22494105"/>
            <a:ext cx="16308019" cy="37922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43" name="Shape 41"/>
          <p:cNvSpPr/>
          <p:nvPr/>
        </p:nvSpPr>
        <p:spPr>
          <a:xfrm>
            <a:off x="614477" y="26553395"/>
            <a:ext cx="16454323" cy="1162097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14477" y="26553395"/>
            <a:ext cx="16454323" cy="80650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69341" y="26589971"/>
            <a:ext cx="1634459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46" name="Text 44"/>
          <p:cNvSpPr/>
          <p:nvPr/>
        </p:nvSpPr>
        <p:spPr>
          <a:xfrm>
            <a:off x="687629" y="27414760"/>
            <a:ext cx="16308019" cy="107230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47" name="Shape 45"/>
          <p:cNvSpPr/>
          <p:nvPr/>
        </p:nvSpPr>
        <p:spPr>
          <a:xfrm>
            <a:off x="34137600" y="26553395"/>
            <a:ext cx="16454323" cy="770537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34137600" y="26553395"/>
            <a:ext cx="16454323" cy="80650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34192464" y="26589971"/>
            <a:ext cx="1634459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50" name="Text 48"/>
          <p:cNvSpPr/>
          <p:nvPr/>
        </p:nvSpPr>
        <p:spPr>
          <a:xfrm>
            <a:off x="34210752" y="27414760"/>
            <a:ext cx="16308019" cy="68074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  <p:sp>
        <p:nvSpPr>
          <p:cNvPr id="51" name="Shape 49"/>
          <p:cNvSpPr/>
          <p:nvPr/>
        </p:nvSpPr>
        <p:spPr>
          <a:xfrm>
            <a:off x="34137600" y="34489194"/>
            <a:ext cx="16454323" cy="368517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34137600" y="34489194"/>
            <a:ext cx="16454323" cy="80650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34192464" y="34525770"/>
            <a:ext cx="1634459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4800" dirty="0"/>
          </a:p>
        </p:txBody>
      </p:sp>
      <p:sp>
        <p:nvSpPr>
          <p:cNvPr id="54" name="Text 52"/>
          <p:cNvSpPr/>
          <p:nvPr/>
        </p:nvSpPr>
        <p:spPr>
          <a:xfrm>
            <a:off x="34210752" y="35350559"/>
            <a:ext cx="16308019" cy="27872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