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55700" y="27250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855700" y="197639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855700" y="252357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247347" y="802741"/>
            <a:ext cx="2545926" cy="18008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247347" y="1611703"/>
            <a:ext cx="254592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101455" y="802741"/>
            <a:ext cx="2545926" cy="18008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101455" y="1611703"/>
            <a:ext cx="254592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13637" y="3587940"/>
            <a:ext cx="13754051" cy="81547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3637" y="3587940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8501" y="3624516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586789" y="4278595"/>
            <a:ext cx="13607747" cy="7427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4524506" y="3587940"/>
            <a:ext cx="13754051" cy="81547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524506" y="3587940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579370" y="3624516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4597658" y="4278595"/>
            <a:ext cx="13607747" cy="7427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28535376" y="3587940"/>
            <a:ext cx="13754051" cy="81547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35376" y="3587940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8590240" y="3624516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8608528" y="4278595"/>
            <a:ext cx="13607747" cy="7427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513637" y="11924357"/>
            <a:ext cx="13754051" cy="4998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3637" y="11924357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68501" y="11960933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586789" y="12615012"/>
            <a:ext cx="13607747" cy="4270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4524506" y="11924357"/>
            <a:ext cx="13754051" cy="1816977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524506" y="11924357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579370" y="11960933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14597658" y="12615012"/>
            <a:ext cx="13607747" cy="174425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8535376" y="11924357"/>
            <a:ext cx="13754051" cy="4998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8535376" y="11924357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8590240" y="11960933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8608528" y="12615012"/>
            <a:ext cx="13607747" cy="4270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513637" y="17104091"/>
            <a:ext cx="13754051" cy="36827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3637" y="17104091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8501" y="17140667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586789" y="17794747"/>
            <a:ext cx="13607747" cy="2955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8535376" y="17104091"/>
            <a:ext cx="13754051" cy="36827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8535376" y="17104091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8590240" y="17140667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8608528" y="17794747"/>
            <a:ext cx="13607747" cy="2955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513637" y="20968542"/>
            <a:ext cx="13754051" cy="91255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13637" y="20968542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68501" y="21005118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586789" y="21659197"/>
            <a:ext cx="13607747" cy="8398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8535376" y="20968542"/>
            <a:ext cx="13754051" cy="6050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8535376" y="20968542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8590240" y="21005118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8608528" y="21659197"/>
            <a:ext cx="13607747" cy="5323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51" name="Shape 49"/>
          <p:cNvSpPr/>
          <p:nvPr/>
        </p:nvSpPr>
        <p:spPr>
          <a:xfrm>
            <a:off x="28535376" y="27200504"/>
            <a:ext cx="13754051" cy="289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8535376" y="27200504"/>
            <a:ext cx="13754051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8590240" y="27237080"/>
            <a:ext cx="1364432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4" name="Text 52"/>
          <p:cNvSpPr/>
          <p:nvPr/>
        </p:nvSpPr>
        <p:spPr>
          <a:xfrm>
            <a:off x="28608528" y="27891159"/>
            <a:ext cx="13607747" cy="21663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