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520004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27243" y="452000"/>
            <a:ext cx="24821299" cy="15368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727243" y="2079202"/>
            <a:ext cx="24821299" cy="8136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727243" y="2892802"/>
            <a:ext cx="24821299" cy="12656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638745" y="987039"/>
            <a:ext cx="1800804" cy="25459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638745" y="2168562"/>
            <a:ext cx="180080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57534" y="987039"/>
            <a:ext cx="1800804" cy="25459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57534" y="2168562"/>
            <a:ext cx="180080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63309" y="4776822"/>
            <a:ext cx="9728619" cy="116225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309" y="4776822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8173" y="4813398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436461" y="5730550"/>
            <a:ext cx="9582315" cy="10632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0273583" y="4776822"/>
            <a:ext cx="9728619" cy="116225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73583" y="4776822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28447" y="4813398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0346735" y="5730550"/>
            <a:ext cx="9582315" cy="10632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20183856" y="4776822"/>
            <a:ext cx="9728619" cy="116225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183856" y="4776822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238720" y="4813398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20257008" y="5730550"/>
            <a:ext cx="9582315" cy="10632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363309" y="16656157"/>
            <a:ext cx="9728619" cy="712347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63309" y="16656157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18173" y="16692733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436461" y="17609886"/>
            <a:ext cx="9582315" cy="6133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10273583" y="16656157"/>
            <a:ext cx="9728619" cy="2589008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73583" y="16656157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328447" y="16692733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10346735" y="17609886"/>
            <a:ext cx="9582315" cy="248997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0183856" y="16656157"/>
            <a:ext cx="9728619" cy="712347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0183856" y="16656157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238720" y="16692733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20257008" y="17609886"/>
            <a:ext cx="9582315" cy="61331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363309" y="24036454"/>
            <a:ext cx="9728619" cy="524887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3309" y="24036454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18173" y="24073030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436461" y="24990182"/>
            <a:ext cx="9582315" cy="42585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20183856" y="24036454"/>
            <a:ext cx="9728619" cy="524887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0183856" y="24036454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0238720" y="24073030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20257008" y="24990182"/>
            <a:ext cx="9582315" cy="42585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363309" y="29542151"/>
            <a:ext cx="9728619" cy="1300409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63309" y="29542151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18173" y="29578727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436461" y="30495879"/>
            <a:ext cx="9582315" cy="120137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20183856" y="29542151"/>
            <a:ext cx="9728619" cy="862315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0183856" y="29542151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0238720" y="29578727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20257008" y="30495879"/>
            <a:ext cx="9582315" cy="76328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51" name="Shape 49"/>
          <p:cNvSpPr/>
          <p:nvPr/>
        </p:nvSpPr>
        <p:spPr>
          <a:xfrm>
            <a:off x="20183856" y="38422127"/>
            <a:ext cx="9728619" cy="412411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0183856" y="38422127"/>
            <a:ext cx="9728619" cy="898864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0238720" y="38458703"/>
            <a:ext cx="961889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54" name="Text 52"/>
          <p:cNvSpPr/>
          <p:nvPr/>
        </p:nvSpPr>
        <p:spPr>
          <a:xfrm>
            <a:off x="20257008" y="39375855"/>
            <a:ext cx="9582315" cy="31338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