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27243" y="192372"/>
            <a:ext cx="24821299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727243" y="1393616"/>
            <a:ext cx="24821299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727243" y="1780432"/>
            <a:ext cx="24821299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638745" y="566248"/>
            <a:ext cx="1800804" cy="127214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638745" y="1110882"/>
            <a:ext cx="180080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57534" y="566248"/>
            <a:ext cx="1800804" cy="127214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57534" y="1110882"/>
            <a:ext cx="180080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63309" y="2532971"/>
            <a:ext cx="9728619" cy="576132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309" y="2532971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8173" y="2569547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36461" y="3036979"/>
            <a:ext cx="9582315" cy="5220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0273583" y="2532971"/>
            <a:ext cx="9728619" cy="576132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73583" y="2532971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28447" y="2569547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0346735" y="3036979"/>
            <a:ext cx="9582315" cy="5220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20183856" y="2532971"/>
            <a:ext cx="9728619" cy="576132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183856" y="2532971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238720" y="2569547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20257008" y="3036979"/>
            <a:ext cx="9582315" cy="5220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363309" y="8422620"/>
            <a:ext cx="9728619" cy="353113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63309" y="8422620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18173" y="8459196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436461" y="8926628"/>
            <a:ext cx="9582315" cy="29905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10273583" y="8422620"/>
            <a:ext cx="9728619" cy="1283686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73583" y="8422620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328447" y="8459196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10346735" y="8926628"/>
            <a:ext cx="9582315" cy="122962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20183856" y="8422620"/>
            <a:ext cx="9728619" cy="353113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0183856" y="8422620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238720" y="8459196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20257008" y="8926628"/>
            <a:ext cx="9582315" cy="29905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363309" y="12082079"/>
            <a:ext cx="9728619" cy="260188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3309" y="12082079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18173" y="12118655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436461" y="12586087"/>
            <a:ext cx="9582315" cy="20613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20183856" y="12082079"/>
            <a:ext cx="9728619" cy="260188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0183856" y="12082079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0238720" y="12118655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20257008" y="12586087"/>
            <a:ext cx="9582315" cy="20613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363309" y="14812293"/>
            <a:ext cx="9728619" cy="64471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63309" y="14812293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18173" y="14848869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436461" y="15316301"/>
            <a:ext cx="9582315" cy="5906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20183856" y="14812293"/>
            <a:ext cx="9728619" cy="427452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0183856" y="14812293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0238720" y="14848869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20257008" y="15316301"/>
            <a:ext cx="9582315" cy="37339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51" name="Shape 49"/>
          <p:cNvSpPr/>
          <p:nvPr/>
        </p:nvSpPr>
        <p:spPr>
          <a:xfrm>
            <a:off x="20183856" y="19215149"/>
            <a:ext cx="9728619" cy="20443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0183856" y="19215149"/>
            <a:ext cx="9728619" cy="44914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0238720" y="19251725"/>
            <a:ext cx="961889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54" name="Text 52"/>
          <p:cNvSpPr/>
          <p:nvPr/>
        </p:nvSpPr>
        <p:spPr>
          <a:xfrm>
            <a:off x="20257008" y="19719157"/>
            <a:ext cx="9582315" cy="15037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