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197123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26614" y="319712"/>
            <a:ext cx="17534587" cy="1087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26614" y="1470676"/>
            <a:ext cx="17534587" cy="5754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26614" y="2046159"/>
            <a:ext cx="17534587" cy="8951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112058" y="698160"/>
            <a:ext cx="1272147" cy="18008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112058" y="1507121"/>
            <a:ext cx="12721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38198" y="698160"/>
            <a:ext cx="1272147" cy="18008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38198" y="1507121"/>
            <a:ext cx="12721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56654" y="3378777"/>
            <a:ext cx="6872618" cy="82209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6654" y="3378777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1518" y="3415353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9806" y="4069433"/>
            <a:ext cx="6726314" cy="74936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7257599" y="3378777"/>
            <a:ext cx="6872618" cy="82209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257599" y="3378777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2463" y="3415353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7330751" y="4069433"/>
            <a:ext cx="6726314" cy="74936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14258544" y="3378777"/>
            <a:ext cx="6872618" cy="82209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258544" y="3378777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313408" y="3415353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4331696" y="4069433"/>
            <a:ext cx="6726314" cy="74936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256654" y="11781358"/>
            <a:ext cx="6872618" cy="503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6654" y="11781358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11518" y="11817934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329806" y="12472013"/>
            <a:ext cx="6726314" cy="4311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7257599" y="11781358"/>
            <a:ext cx="6872618" cy="183127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257599" y="11781358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2463" y="11817934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7330751" y="12472013"/>
            <a:ext cx="6726314" cy="17585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4258544" y="11781358"/>
            <a:ext cx="6872618" cy="503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258544" y="11781358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313408" y="11817934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4331696" y="12472013"/>
            <a:ext cx="6726314" cy="4311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256654" y="17001645"/>
            <a:ext cx="6872618" cy="37126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6654" y="17001645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1518" y="17038221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329806" y="17692300"/>
            <a:ext cx="6726314" cy="29854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4258544" y="17001645"/>
            <a:ext cx="6872618" cy="37126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258544" y="17001645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313408" y="17038221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4331696" y="17692300"/>
            <a:ext cx="6726314" cy="29854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256654" y="20895975"/>
            <a:ext cx="6872618" cy="919815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56654" y="20895975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1518" y="20932551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329806" y="21586631"/>
            <a:ext cx="6726314" cy="84709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4258544" y="20895975"/>
            <a:ext cx="6872618" cy="609939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4258544" y="20895975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313408" y="20932551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4331696" y="21586631"/>
            <a:ext cx="6726314" cy="5372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51" name="Shape 49"/>
          <p:cNvSpPr/>
          <p:nvPr/>
        </p:nvSpPr>
        <p:spPr>
          <a:xfrm>
            <a:off x="14258544" y="27177027"/>
            <a:ext cx="6872618" cy="291710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4258544" y="27177027"/>
            <a:ext cx="6872618" cy="63579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4313408" y="27213603"/>
            <a:ext cx="676289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4" name="Text 52"/>
          <p:cNvSpPr/>
          <p:nvPr/>
        </p:nvSpPr>
        <p:spPr>
          <a:xfrm>
            <a:off x="14331696" y="27867682"/>
            <a:ext cx="6726314" cy="21898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