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318894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50597" y="431889"/>
            <a:ext cx="17844406" cy="14684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50597" y="1986691"/>
            <a:ext cx="17844406" cy="777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50597" y="2764092"/>
            <a:ext cx="17844406" cy="1209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744176" y="1395082"/>
            <a:ext cx="1019154" cy="15287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744176" y="2068007"/>
            <a:ext cx="101915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26677" y="1395082"/>
            <a:ext cx="1019154" cy="15287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26677" y="2068007"/>
            <a:ext cx="101915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51130" y="4648078"/>
            <a:ext cx="7568599" cy="771983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1130" y="4648078"/>
            <a:ext cx="7568599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5994" y="4684654"/>
            <a:ext cx="745887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24282" y="5394228"/>
            <a:ext cx="7422295" cy="6937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8139184" y="4648078"/>
            <a:ext cx="13455286" cy="771983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39184" y="4648078"/>
            <a:ext cx="13455286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94048" y="4684654"/>
            <a:ext cx="1334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8212336" y="5394228"/>
            <a:ext cx="13308982" cy="6937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351130" y="12697097"/>
            <a:ext cx="7568599" cy="771983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1130" y="12697097"/>
            <a:ext cx="7568599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5994" y="12733673"/>
            <a:ext cx="745887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424282" y="13443248"/>
            <a:ext cx="7422295" cy="6937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8139184" y="12697097"/>
            <a:ext cx="13455286" cy="771983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39184" y="12697097"/>
            <a:ext cx="13455286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94048" y="12733673"/>
            <a:ext cx="1334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8212336" y="13443248"/>
            <a:ext cx="13308982" cy="6937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351130" y="20746116"/>
            <a:ext cx="7568599" cy="675485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1130" y="20746116"/>
            <a:ext cx="7568599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05994" y="20782692"/>
            <a:ext cx="745887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424282" y="21492267"/>
            <a:ext cx="7422295" cy="5972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8139184" y="20746116"/>
            <a:ext cx="13455286" cy="675485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139184" y="20746116"/>
            <a:ext cx="13455286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94048" y="20782692"/>
            <a:ext cx="1334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8212336" y="21492267"/>
            <a:ext cx="13308982" cy="5972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51130" y="27830156"/>
            <a:ext cx="7568599" cy="482489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51130" y="27830156"/>
            <a:ext cx="7568599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05994" y="27866732"/>
            <a:ext cx="745887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424282" y="28576306"/>
            <a:ext cx="7422295" cy="40421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8139184" y="27830156"/>
            <a:ext cx="13455286" cy="482489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139184" y="27830156"/>
            <a:ext cx="13455286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94048" y="27866732"/>
            <a:ext cx="1334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8212336" y="28576306"/>
            <a:ext cx="13308982" cy="40421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