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075895" y="203125"/>
            <a:ext cx="26766609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3075895" y="1472525"/>
            <a:ext cx="26766609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3075895" y="1880624"/>
            <a:ext cx="26766609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8116264" y="759953"/>
            <a:ext cx="1528730" cy="101915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116264" y="1178090"/>
            <a:ext cx="152873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0040015" y="759953"/>
            <a:ext cx="1528730" cy="101915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40015" y="1178090"/>
            <a:ext cx="152873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26694" y="2758515"/>
            <a:ext cx="11352898" cy="5243758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2758515"/>
            <a:ext cx="11352898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2795091"/>
            <a:ext cx="1124317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599846" y="3274237"/>
            <a:ext cx="11206594" cy="46914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12208776" y="2758515"/>
            <a:ext cx="20182929" cy="5243758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208776" y="2758515"/>
            <a:ext cx="20182929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263640" y="2795091"/>
            <a:ext cx="2007320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12281928" y="3274237"/>
            <a:ext cx="20036625" cy="46914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526694" y="8221729"/>
            <a:ext cx="11352898" cy="5243758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26694" y="8221729"/>
            <a:ext cx="11352898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81558" y="8258305"/>
            <a:ext cx="1124317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599846" y="8737451"/>
            <a:ext cx="11206594" cy="46914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12208776" y="8221729"/>
            <a:ext cx="20182929" cy="5243758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2208776" y="8221729"/>
            <a:ext cx="20182929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2263640" y="8258305"/>
            <a:ext cx="2007320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12281928" y="8737451"/>
            <a:ext cx="20036625" cy="46914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526694" y="13684943"/>
            <a:ext cx="11352898" cy="4588288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26694" y="13684943"/>
            <a:ext cx="11352898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81558" y="13721519"/>
            <a:ext cx="1124317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599846" y="14200664"/>
            <a:ext cx="11206594" cy="40359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12208776" y="13684943"/>
            <a:ext cx="20182929" cy="4588288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2208776" y="13684943"/>
            <a:ext cx="20182929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2263640" y="13721519"/>
            <a:ext cx="2007320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12281928" y="14200664"/>
            <a:ext cx="20036625" cy="40359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526694" y="18492687"/>
            <a:ext cx="11352898" cy="327734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6694" y="18492687"/>
            <a:ext cx="11352898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1558" y="18529263"/>
            <a:ext cx="1124317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599846" y="19008408"/>
            <a:ext cx="11206594" cy="27250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12208776" y="18492687"/>
            <a:ext cx="20182929" cy="327734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2208776" y="18492687"/>
            <a:ext cx="20182929" cy="460858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263640" y="18529263"/>
            <a:ext cx="20073201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12281928" y="19008408"/>
            <a:ext cx="20036625" cy="27250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