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758525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075895" y="575853"/>
            <a:ext cx="26766609" cy="195789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075895" y="2648922"/>
            <a:ext cx="26766609" cy="1036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075895" y="3685456"/>
            <a:ext cx="26766609" cy="16123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8116264" y="1860109"/>
            <a:ext cx="1528730" cy="203830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116264" y="2787823"/>
            <a:ext cx="15287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040015" y="1860109"/>
            <a:ext cx="1528730" cy="203830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40015" y="2787823"/>
            <a:ext cx="152873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26694" y="6197437"/>
            <a:ext cx="11352898" cy="1029311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26694" y="6197437"/>
            <a:ext cx="11352898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81558" y="6234013"/>
            <a:ext cx="1124317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599846" y="7174017"/>
            <a:ext cx="11206594" cy="9279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2208776" y="6197437"/>
            <a:ext cx="20182929" cy="1029311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2208776" y="6197437"/>
            <a:ext cx="20182929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263640" y="6234013"/>
            <a:ext cx="200732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2281928" y="7174017"/>
            <a:ext cx="20036625" cy="9279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526694" y="16929463"/>
            <a:ext cx="11352898" cy="1029311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26694" y="16929463"/>
            <a:ext cx="11352898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581558" y="16966039"/>
            <a:ext cx="1124317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599846" y="17906042"/>
            <a:ext cx="11206594" cy="9279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2208776" y="16929463"/>
            <a:ext cx="20182929" cy="10293113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2208776" y="16929463"/>
            <a:ext cx="20182929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2263640" y="16966039"/>
            <a:ext cx="200732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12281928" y="17906042"/>
            <a:ext cx="20036625" cy="92799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526694" y="27661488"/>
            <a:ext cx="11352898" cy="90064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6694" y="27661488"/>
            <a:ext cx="11352898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581558" y="27698064"/>
            <a:ext cx="1124317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599846" y="28638067"/>
            <a:ext cx="11206594" cy="79933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2208776" y="27661488"/>
            <a:ext cx="20182929" cy="9006474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208776" y="27661488"/>
            <a:ext cx="20182929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2263640" y="27698064"/>
            <a:ext cx="200732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12281928" y="28638067"/>
            <a:ext cx="20036625" cy="79933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526694" y="37106875"/>
            <a:ext cx="11352898" cy="643319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26694" y="37106875"/>
            <a:ext cx="11352898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581558" y="37143451"/>
            <a:ext cx="11243170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599846" y="38083454"/>
            <a:ext cx="11206594" cy="54200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2208776" y="37106875"/>
            <a:ext cx="20182929" cy="6433196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2208776" y="37106875"/>
            <a:ext cx="20182929" cy="921715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2263640" y="37143451"/>
            <a:ext cx="2007320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12281928" y="38083454"/>
            <a:ext cx="20036625" cy="54200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