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8404800" cy="38404800"/>
  <p:notesSz cx="38404800" cy="384048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8404800" cy="38404800"/>
          </a:xfrm>
          <a:prstGeom prst="rect">
            <a:avLst/>
          </a:prstGeom>
          <a:solidFill>
            <a:srgbClr val="FAF8F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8404800" cy="5038710"/>
          </a:xfrm>
          <a:prstGeom prst="rect">
            <a:avLst/>
          </a:prstGeom>
          <a:solidFill>
            <a:srgbClr val="7F1D1D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588545" y="503871"/>
            <a:ext cx="31227711" cy="17131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8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9800" dirty="0"/>
          </a:p>
        </p:txBody>
      </p:sp>
      <p:sp>
        <p:nvSpPr>
          <p:cNvPr id="5" name="Text 3"/>
          <p:cNvSpPr/>
          <p:nvPr/>
        </p:nvSpPr>
        <p:spPr>
          <a:xfrm>
            <a:off x="3588545" y="2317806"/>
            <a:ext cx="31227711" cy="9069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88545" y="3224774"/>
            <a:ext cx="31227711" cy="141083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900" dirty="0"/>
          </a:p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32802308" y="1627595"/>
            <a:ext cx="1783519" cy="1783519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32802308" y="2427915"/>
            <a:ext cx="1783519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2600" dirty="0"/>
          </a:p>
        </p:txBody>
      </p:sp>
      <p:sp>
        <p:nvSpPr>
          <p:cNvPr id="9" name="Shape 7"/>
          <p:cNvSpPr/>
          <p:nvPr/>
        </p:nvSpPr>
        <p:spPr>
          <a:xfrm>
            <a:off x="35046684" y="1627595"/>
            <a:ext cx="1783519" cy="1783519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35046684" y="2427915"/>
            <a:ext cx="1783519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2600" dirty="0"/>
          </a:p>
        </p:txBody>
      </p:sp>
      <p:sp>
        <p:nvSpPr>
          <p:cNvPr id="11" name="Shape 9"/>
          <p:cNvSpPr/>
          <p:nvPr/>
        </p:nvSpPr>
        <p:spPr>
          <a:xfrm>
            <a:off x="614477" y="5422758"/>
            <a:ext cx="13245047" cy="9006474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14477" y="5422758"/>
            <a:ext cx="13245047" cy="806501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69341" y="5459334"/>
            <a:ext cx="13135319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4200" dirty="0"/>
          </a:p>
        </p:txBody>
      </p:sp>
      <p:sp>
        <p:nvSpPr>
          <p:cNvPr id="14" name="Text 12"/>
          <p:cNvSpPr/>
          <p:nvPr/>
        </p:nvSpPr>
        <p:spPr>
          <a:xfrm>
            <a:off x="687629" y="6284123"/>
            <a:ext cx="13098743" cy="810853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400" dirty="0"/>
          </a:p>
        </p:txBody>
      </p:sp>
      <p:sp>
        <p:nvSpPr>
          <p:cNvPr id="15" name="Shape 13"/>
          <p:cNvSpPr/>
          <p:nvPr/>
        </p:nvSpPr>
        <p:spPr>
          <a:xfrm>
            <a:off x="14243572" y="5422758"/>
            <a:ext cx="23546751" cy="9006474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4243572" y="5422758"/>
            <a:ext cx="23546751" cy="806501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4298436" y="5459334"/>
            <a:ext cx="23437023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4200" dirty="0"/>
          </a:p>
        </p:txBody>
      </p:sp>
      <p:sp>
        <p:nvSpPr>
          <p:cNvPr id="18" name="Text 16"/>
          <p:cNvSpPr/>
          <p:nvPr/>
        </p:nvSpPr>
        <p:spPr>
          <a:xfrm>
            <a:off x="14316724" y="6284123"/>
            <a:ext cx="23400447" cy="810853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400" dirty="0"/>
          </a:p>
        </p:txBody>
      </p:sp>
      <p:sp>
        <p:nvSpPr>
          <p:cNvPr id="19" name="Shape 17"/>
          <p:cNvSpPr/>
          <p:nvPr/>
        </p:nvSpPr>
        <p:spPr>
          <a:xfrm>
            <a:off x="614477" y="14813280"/>
            <a:ext cx="13245047" cy="9006474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14477" y="14813280"/>
            <a:ext cx="13245047" cy="806501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69341" y="14849856"/>
            <a:ext cx="13135319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4200" dirty="0"/>
          </a:p>
        </p:txBody>
      </p:sp>
      <p:sp>
        <p:nvSpPr>
          <p:cNvPr id="22" name="Text 20"/>
          <p:cNvSpPr/>
          <p:nvPr/>
        </p:nvSpPr>
        <p:spPr>
          <a:xfrm>
            <a:off x="687629" y="15674645"/>
            <a:ext cx="13098743" cy="810853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400" dirty="0"/>
          </a:p>
        </p:txBody>
      </p:sp>
      <p:sp>
        <p:nvSpPr>
          <p:cNvPr id="23" name="Shape 21"/>
          <p:cNvSpPr/>
          <p:nvPr/>
        </p:nvSpPr>
        <p:spPr>
          <a:xfrm>
            <a:off x="14243572" y="14813280"/>
            <a:ext cx="23546751" cy="9006474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4243572" y="14813280"/>
            <a:ext cx="23546751" cy="806501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4298436" y="14849856"/>
            <a:ext cx="23437023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4200" dirty="0"/>
          </a:p>
        </p:txBody>
      </p:sp>
      <p:sp>
        <p:nvSpPr>
          <p:cNvPr id="26" name="Text 24"/>
          <p:cNvSpPr/>
          <p:nvPr/>
        </p:nvSpPr>
        <p:spPr>
          <a:xfrm>
            <a:off x="14316724" y="15674645"/>
            <a:ext cx="23400447" cy="810853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400" dirty="0"/>
          </a:p>
        </p:txBody>
      </p:sp>
      <p:sp>
        <p:nvSpPr>
          <p:cNvPr id="27" name="Shape 25"/>
          <p:cNvSpPr/>
          <p:nvPr/>
        </p:nvSpPr>
        <p:spPr>
          <a:xfrm>
            <a:off x="614477" y="24203802"/>
            <a:ext cx="13245047" cy="7880665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14477" y="24203802"/>
            <a:ext cx="13245047" cy="806501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9341" y="24240378"/>
            <a:ext cx="13135319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4200" dirty="0"/>
          </a:p>
        </p:txBody>
      </p:sp>
      <p:sp>
        <p:nvSpPr>
          <p:cNvPr id="30" name="Text 28"/>
          <p:cNvSpPr/>
          <p:nvPr/>
        </p:nvSpPr>
        <p:spPr>
          <a:xfrm>
            <a:off x="687629" y="25065167"/>
            <a:ext cx="13098743" cy="69827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400" dirty="0"/>
          </a:p>
        </p:txBody>
      </p:sp>
      <p:sp>
        <p:nvSpPr>
          <p:cNvPr id="31" name="Shape 29"/>
          <p:cNvSpPr/>
          <p:nvPr/>
        </p:nvSpPr>
        <p:spPr>
          <a:xfrm>
            <a:off x="14243572" y="24203802"/>
            <a:ext cx="23546751" cy="7880665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4243572" y="24203802"/>
            <a:ext cx="23546751" cy="806501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4298436" y="24240378"/>
            <a:ext cx="23437023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4200" dirty="0"/>
          </a:p>
        </p:txBody>
      </p:sp>
      <p:sp>
        <p:nvSpPr>
          <p:cNvPr id="34" name="Text 32"/>
          <p:cNvSpPr/>
          <p:nvPr/>
        </p:nvSpPr>
        <p:spPr>
          <a:xfrm>
            <a:off x="14316724" y="25065167"/>
            <a:ext cx="23400447" cy="69827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400" dirty="0"/>
          </a:p>
        </p:txBody>
      </p:sp>
      <p:sp>
        <p:nvSpPr>
          <p:cNvPr id="35" name="Shape 33"/>
          <p:cNvSpPr/>
          <p:nvPr/>
        </p:nvSpPr>
        <p:spPr>
          <a:xfrm>
            <a:off x="614477" y="32468515"/>
            <a:ext cx="13245047" cy="5629046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14477" y="32468515"/>
            <a:ext cx="13245047" cy="806501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69341" y="32505091"/>
            <a:ext cx="13135319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4200" dirty="0"/>
          </a:p>
        </p:txBody>
      </p:sp>
      <p:sp>
        <p:nvSpPr>
          <p:cNvPr id="38" name="Text 36"/>
          <p:cNvSpPr/>
          <p:nvPr/>
        </p:nvSpPr>
        <p:spPr>
          <a:xfrm>
            <a:off x="687629" y="33329880"/>
            <a:ext cx="13098743" cy="47311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400" dirty="0"/>
          </a:p>
        </p:txBody>
      </p:sp>
      <p:sp>
        <p:nvSpPr>
          <p:cNvPr id="39" name="Shape 37"/>
          <p:cNvSpPr/>
          <p:nvPr/>
        </p:nvSpPr>
        <p:spPr>
          <a:xfrm>
            <a:off x="14243572" y="32468515"/>
            <a:ext cx="23546751" cy="5629046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14243572" y="32468515"/>
            <a:ext cx="23546751" cy="806501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14298436" y="32505091"/>
            <a:ext cx="23437023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4200" dirty="0"/>
          </a:p>
        </p:txBody>
      </p:sp>
      <p:sp>
        <p:nvSpPr>
          <p:cNvPr id="42" name="Text 40"/>
          <p:cNvSpPr/>
          <p:nvPr/>
        </p:nvSpPr>
        <p:spPr>
          <a:xfrm>
            <a:off x="14316724" y="33329880"/>
            <a:ext cx="23400447" cy="47311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400" dirty="0"/>
          </a:p>
          <a:p>
            <a:pPr indent="0" marL="0">
              <a:buNone/>
            </a:pPr>
            <a:r>
              <a:rPr lang="en-US" sz="3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