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718280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88545" y="671828"/>
            <a:ext cx="31227711" cy="22842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588545" y="3090409"/>
            <a:ext cx="31227711" cy="12092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588545" y="4299699"/>
            <a:ext cx="31227711" cy="18811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802308" y="2170127"/>
            <a:ext cx="1783519" cy="237802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802308" y="3267700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46684" y="2170127"/>
            <a:ext cx="1783519" cy="237802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46684" y="3267700"/>
            <a:ext cx="178351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7230344"/>
            <a:ext cx="13245047" cy="12008632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7230344"/>
            <a:ext cx="13245047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7266920"/>
            <a:ext cx="1313531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8360542"/>
            <a:ext cx="13098743" cy="1084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4243572" y="7230344"/>
            <a:ext cx="23546751" cy="12008632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243572" y="7230344"/>
            <a:ext cx="23546751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298436" y="7266920"/>
            <a:ext cx="2343702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4316724" y="8360542"/>
            <a:ext cx="23400447" cy="1084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614477" y="19751040"/>
            <a:ext cx="13245047" cy="12008632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14477" y="19751040"/>
            <a:ext cx="13245047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9341" y="19787616"/>
            <a:ext cx="1313531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687629" y="20881238"/>
            <a:ext cx="13098743" cy="1084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4243572" y="19751040"/>
            <a:ext cx="23546751" cy="12008632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243572" y="19751040"/>
            <a:ext cx="23546751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4298436" y="19787616"/>
            <a:ext cx="2343702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4316724" y="20881238"/>
            <a:ext cx="23400447" cy="108418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614477" y="32271736"/>
            <a:ext cx="13245047" cy="1050755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4477" y="32271736"/>
            <a:ext cx="13245047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9341" y="32308312"/>
            <a:ext cx="1313531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687629" y="33401935"/>
            <a:ext cx="13098743" cy="9340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4243572" y="32271736"/>
            <a:ext cx="23546751" cy="1050755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243572" y="32271736"/>
            <a:ext cx="23546751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298436" y="32308312"/>
            <a:ext cx="2343702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4316724" y="33401935"/>
            <a:ext cx="23400447" cy="9340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614477" y="43291354"/>
            <a:ext cx="13245047" cy="750539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14477" y="43291354"/>
            <a:ext cx="13245047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9341" y="43327930"/>
            <a:ext cx="13135319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687629" y="44421552"/>
            <a:ext cx="13098743" cy="6338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14243572" y="43291354"/>
            <a:ext cx="23546751" cy="750539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4243572" y="43291354"/>
            <a:ext cx="23546751" cy="1075334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4298436" y="43327930"/>
            <a:ext cx="2343702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14316724" y="44421552"/>
            <a:ext cx="23400447" cy="63386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