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01194" y="234499"/>
            <a:ext cx="35688813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4101194" y="1699847"/>
            <a:ext cx="35688813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101194" y="2171023"/>
            <a:ext cx="35688813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488352" y="956044"/>
            <a:ext cx="2038307" cy="101915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488352" y="1374181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053353" y="956044"/>
            <a:ext cx="2038307" cy="101915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53353" y="1374181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702259" y="3150697"/>
            <a:ext cx="15137197" cy="513170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2259" y="3150697"/>
            <a:ext cx="15137197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7123" y="3187273"/>
            <a:ext cx="150274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775411" y="3666419"/>
            <a:ext cx="14990893" cy="4579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16278368" y="3150697"/>
            <a:ext cx="26910573" cy="513170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278368" y="3150697"/>
            <a:ext cx="26910573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6333232" y="3187273"/>
            <a:ext cx="2680084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16351520" y="3666419"/>
            <a:ext cx="26764269" cy="4579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702259" y="8501859"/>
            <a:ext cx="15137197" cy="513170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02259" y="8501859"/>
            <a:ext cx="15137197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7123" y="8538435"/>
            <a:ext cx="150274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775411" y="9017581"/>
            <a:ext cx="14990893" cy="4579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16278368" y="8501859"/>
            <a:ext cx="26910573" cy="513170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6278368" y="8501859"/>
            <a:ext cx="26910573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333232" y="8538435"/>
            <a:ext cx="2680084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16351520" y="9017581"/>
            <a:ext cx="26764269" cy="4579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702259" y="13853021"/>
            <a:ext cx="15137197" cy="4490242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2259" y="13853021"/>
            <a:ext cx="15137197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57123" y="13889597"/>
            <a:ext cx="150274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775411" y="14368742"/>
            <a:ext cx="14990893" cy="39379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16278368" y="13853021"/>
            <a:ext cx="26910573" cy="4490242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278368" y="13853021"/>
            <a:ext cx="26910573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6333232" y="13889597"/>
            <a:ext cx="2680084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16351520" y="14368742"/>
            <a:ext cx="26764269" cy="39379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702259" y="18562719"/>
            <a:ext cx="15137197" cy="320731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02259" y="18562719"/>
            <a:ext cx="15137197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57123" y="18599295"/>
            <a:ext cx="150274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775411" y="19078441"/>
            <a:ext cx="14990893" cy="2655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16278368" y="18562719"/>
            <a:ext cx="26910573" cy="320731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6278368" y="18562719"/>
            <a:ext cx="26910573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6333232" y="18599295"/>
            <a:ext cx="2680084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16351520" y="19078441"/>
            <a:ext cx="26764269" cy="2655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