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01194" y="287380"/>
            <a:ext cx="35688813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101194" y="2084987"/>
            <a:ext cx="35688813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01194" y="2661806"/>
            <a:ext cx="35688813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488352" y="1031762"/>
            <a:ext cx="2038307" cy="15287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488352" y="170468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053353" y="1031762"/>
            <a:ext cx="2038307" cy="1528730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53353" y="1704687"/>
            <a:ext cx="203830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702259" y="3921438"/>
            <a:ext cx="15137197" cy="792744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2259" y="3921438"/>
            <a:ext cx="15137197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57123" y="3958014"/>
            <a:ext cx="150274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775411" y="4667588"/>
            <a:ext cx="14990893" cy="714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6278368" y="3921438"/>
            <a:ext cx="26910573" cy="792744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278368" y="3921438"/>
            <a:ext cx="26910573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333232" y="3958014"/>
            <a:ext cx="2680084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6351520" y="4667588"/>
            <a:ext cx="26764269" cy="714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702259" y="12178068"/>
            <a:ext cx="15137197" cy="792744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2259" y="12178068"/>
            <a:ext cx="15137197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7123" y="12214644"/>
            <a:ext cx="150274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775411" y="12924219"/>
            <a:ext cx="14990893" cy="714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6278368" y="12178068"/>
            <a:ext cx="26910573" cy="792744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278368" y="12178068"/>
            <a:ext cx="26910573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333232" y="12214644"/>
            <a:ext cx="2680084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6351520" y="12924219"/>
            <a:ext cx="26764269" cy="714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702259" y="20434699"/>
            <a:ext cx="15137197" cy="693651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2259" y="20434699"/>
            <a:ext cx="15137197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7123" y="20471275"/>
            <a:ext cx="150274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775411" y="21180849"/>
            <a:ext cx="14990893" cy="6153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6278368" y="20434699"/>
            <a:ext cx="26910573" cy="693651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278368" y="20434699"/>
            <a:ext cx="26910573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333232" y="20471275"/>
            <a:ext cx="2680084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6351520" y="21180849"/>
            <a:ext cx="26764269" cy="61537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702259" y="27700399"/>
            <a:ext cx="15137197" cy="49546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02259" y="27700399"/>
            <a:ext cx="15137197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57123" y="27736975"/>
            <a:ext cx="15027469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775411" y="28446549"/>
            <a:ext cx="14990893" cy="4171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6278368" y="27700399"/>
            <a:ext cx="26910573" cy="495465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6278368" y="27700399"/>
            <a:ext cx="26910573" cy="691286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6333232" y="27736975"/>
            <a:ext cx="2680084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6351520" y="28446549"/>
            <a:ext cx="26764269" cy="4171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