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43891200"/>
  <p:notesSz cx="438912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43891200"/>
          </a:xfrm>
          <a:prstGeom prst="rect">
            <a:avLst/>
          </a:prstGeom>
          <a:solidFill>
            <a:srgbClr val="FAF8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5758525"/>
          </a:xfrm>
          <a:prstGeom prst="rect">
            <a:avLst/>
          </a:prstGeom>
          <a:solidFill>
            <a:srgbClr val="7F1D1D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01194" y="575853"/>
            <a:ext cx="35688813" cy="19578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3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300" dirty="0"/>
          </a:p>
        </p:txBody>
      </p:sp>
      <p:sp>
        <p:nvSpPr>
          <p:cNvPr id="5" name="Text 3"/>
          <p:cNvSpPr/>
          <p:nvPr/>
        </p:nvSpPr>
        <p:spPr>
          <a:xfrm>
            <a:off x="4101194" y="2648922"/>
            <a:ext cx="35688813" cy="10365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101194" y="3685456"/>
            <a:ext cx="35688813" cy="16123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7488352" y="1860109"/>
            <a:ext cx="2038307" cy="2038307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488352" y="2787823"/>
            <a:ext cx="20383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0053353" y="1860109"/>
            <a:ext cx="2038307" cy="2038307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053353" y="2787823"/>
            <a:ext cx="20383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702259" y="6197437"/>
            <a:ext cx="15137197" cy="10293113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2259" y="6197437"/>
            <a:ext cx="15137197" cy="921715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7123" y="6234013"/>
            <a:ext cx="1502746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775411" y="7174017"/>
            <a:ext cx="14990893" cy="92799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16278368" y="6197437"/>
            <a:ext cx="26910573" cy="10293113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6278368" y="6197437"/>
            <a:ext cx="26910573" cy="921715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6333232" y="6234013"/>
            <a:ext cx="26800845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16351520" y="7174017"/>
            <a:ext cx="26764269" cy="92799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702259" y="16929463"/>
            <a:ext cx="15137197" cy="10293113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02259" y="16929463"/>
            <a:ext cx="15137197" cy="921715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57123" y="16966039"/>
            <a:ext cx="1502746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775411" y="17906042"/>
            <a:ext cx="14990893" cy="92799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16278368" y="16929463"/>
            <a:ext cx="26910573" cy="10293113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6278368" y="16929463"/>
            <a:ext cx="26910573" cy="921715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6333232" y="16966039"/>
            <a:ext cx="26800845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16351520" y="17906042"/>
            <a:ext cx="26764269" cy="92799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702259" y="27661488"/>
            <a:ext cx="15137197" cy="900647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02259" y="27661488"/>
            <a:ext cx="15137197" cy="921715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57123" y="27698064"/>
            <a:ext cx="1502746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775411" y="28638067"/>
            <a:ext cx="14990893" cy="79933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16278368" y="27661488"/>
            <a:ext cx="26910573" cy="900647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6278368" y="27661488"/>
            <a:ext cx="26910573" cy="921715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6333232" y="27698064"/>
            <a:ext cx="26800845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16351520" y="28638067"/>
            <a:ext cx="26764269" cy="79933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702259" y="37106875"/>
            <a:ext cx="15137197" cy="643319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02259" y="37106875"/>
            <a:ext cx="15137197" cy="921715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57123" y="37143451"/>
            <a:ext cx="1502746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775411" y="38083454"/>
            <a:ext cx="14990893" cy="54200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16278368" y="37106875"/>
            <a:ext cx="26910573" cy="643319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6278368" y="37106875"/>
            <a:ext cx="26910573" cy="921715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6333232" y="37143451"/>
            <a:ext cx="26800845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16351520" y="38083454"/>
            <a:ext cx="26764269" cy="54200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