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84726" y="335252"/>
            <a:ext cx="41636948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784726" y="2431040"/>
            <a:ext cx="41636948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784726" y="3104370"/>
            <a:ext cx="41636948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736410" y="1203565"/>
            <a:ext cx="2378025" cy="178351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736410" y="2003884"/>
            <a:ext cx="23780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28912" y="1203565"/>
            <a:ext cx="2378025" cy="178351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28912" y="2003884"/>
            <a:ext cx="23780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819302" y="4574697"/>
            <a:ext cx="17660063" cy="924877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19302" y="4574697"/>
            <a:ext cx="17660063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74166" y="4611273"/>
            <a:ext cx="1755033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92454" y="5436062"/>
            <a:ext cx="17513759" cy="8350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8991430" y="4574697"/>
            <a:ext cx="31395668" cy="924877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991430" y="4574697"/>
            <a:ext cx="31395668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046294" y="4611273"/>
            <a:ext cx="3128594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9064582" y="5436062"/>
            <a:ext cx="31249364" cy="8350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819302" y="14207522"/>
            <a:ext cx="17660063" cy="924877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9302" y="14207522"/>
            <a:ext cx="17660063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4166" y="14244098"/>
            <a:ext cx="1755033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892454" y="15068887"/>
            <a:ext cx="17513759" cy="8350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8991430" y="14207522"/>
            <a:ext cx="31395668" cy="924877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8991430" y="14207522"/>
            <a:ext cx="31395668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046294" y="14244098"/>
            <a:ext cx="3128594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9064582" y="15068887"/>
            <a:ext cx="31249364" cy="8350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819302" y="23840348"/>
            <a:ext cx="17660063" cy="809268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9302" y="23840348"/>
            <a:ext cx="17660063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74166" y="23876924"/>
            <a:ext cx="1755033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892454" y="24701712"/>
            <a:ext cx="17513759" cy="7194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8991430" y="23840348"/>
            <a:ext cx="31395668" cy="809268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991430" y="23840348"/>
            <a:ext cx="31395668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046294" y="23876924"/>
            <a:ext cx="3128594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9064582" y="24701712"/>
            <a:ext cx="31249364" cy="71947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819302" y="32317076"/>
            <a:ext cx="17660063" cy="578048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19302" y="32317076"/>
            <a:ext cx="17660063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74166" y="32353652"/>
            <a:ext cx="1755033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892454" y="33178441"/>
            <a:ext cx="17513759" cy="48825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8991430" y="32317076"/>
            <a:ext cx="31395668" cy="578048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8991430" y="32317076"/>
            <a:ext cx="31395668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046294" y="32353652"/>
            <a:ext cx="3128594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9064582" y="33178441"/>
            <a:ext cx="31249364" cy="48825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